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</p:sldIdLst>
  <p:sldSz cx="12192000" cy="6858000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37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ustomXml" Target="../customXml/item2.xml"/><Relationship Id="rId3" Type="http://schemas.openxmlformats.org/officeDocument/2006/relationships/presProps" Target="presProps.xml"/><Relationship Id="rId7" Type="http://schemas.openxmlformats.org/officeDocument/2006/relationships/customXml" Target="../customXml/item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Relationship Id="rId9" Type="http://schemas.openxmlformats.org/officeDocument/2006/relationships/customXml" Target="../customXml/item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smtClean="0"/>
              <a:t>Haga clic para editar el estilo de subtítulo del patrón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C52474-E367-4AD1-81D8-57BFCA814FE9}" type="datetimeFigureOut">
              <a:rPr lang="es-ES" smtClean="0"/>
              <a:t>06/10/2020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7E295B-77EA-47D5-8C16-5B6EC5CFC27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9444743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C52474-E367-4AD1-81D8-57BFCA814FE9}" type="datetimeFigureOut">
              <a:rPr lang="es-ES" smtClean="0"/>
              <a:t>06/10/2020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7E295B-77EA-47D5-8C16-5B6EC5CFC27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3605717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C52474-E367-4AD1-81D8-57BFCA814FE9}" type="datetimeFigureOut">
              <a:rPr lang="es-ES" smtClean="0"/>
              <a:t>06/10/2020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7E295B-77EA-47D5-8C16-5B6EC5CFC27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6111663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C52474-E367-4AD1-81D8-57BFCA814FE9}" type="datetimeFigureOut">
              <a:rPr lang="es-ES" smtClean="0"/>
              <a:t>06/10/2020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7E295B-77EA-47D5-8C16-5B6EC5CFC27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7479486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C52474-E367-4AD1-81D8-57BFCA814FE9}" type="datetimeFigureOut">
              <a:rPr lang="es-ES" smtClean="0"/>
              <a:t>06/10/2020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7E295B-77EA-47D5-8C16-5B6EC5CFC27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3438488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C52474-E367-4AD1-81D8-57BFCA814FE9}" type="datetimeFigureOut">
              <a:rPr lang="es-ES" smtClean="0"/>
              <a:t>06/10/2020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7E295B-77EA-47D5-8C16-5B6EC5CFC27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7237649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7" name="Marcador de fech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C52474-E367-4AD1-81D8-57BFCA814FE9}" type="datetimeFigureOut">
              <a:rPr lang="es-ES" smtClean="0"/>
              <a:t>06/10/2020</a:t>
            </a:fld>
            <a:endParaRPr lang="es-ES"/>
          </a:p>
        </p:txBody>
      </p:sp>
      <p:sp>
        <p:nvSpPr>
          <p:cNvPr id="8" name="Marcador de pie de pá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7E295B-77EA-47D5-8C16-5B6EC5CFC27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2723388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C52474-E367-4AD1-81D8-57BFCA814FE9}" type="datetimeFigureOut">
              <a:rPr lang="es-ES" smtClean="0"/>
              <a:t>06/10/2020</a:t>
            </a:fld>
            <a:endParaRPr lang="es-ES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7E295B-77EA-47D5-8C16-5B6EC5CFC27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0608139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C52474-E367-4AD1-81D8-57BFCA814FE9}" type="datetimeFigureOut">
              <a:rPr lang="es-ES" smtClean="0"/>
              <a:t>06/10/2020</a:t>
            </a:fld>
            <a:endParaRPr lang="es-ES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7E295B-77EA-47D5-8C16-5B6EC5CFC27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6067952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C52474-E367-4AD1-81D8-57BFCA814FE9}" type="datetimeFigureOut">
              <a:rPr lang="es-ES" smtClean="0"/>
              <a:t>06/10/2020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7E295B-77EA-47D5-8C16-5B6EC5CFC27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3556003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C52474-E367-4AD1-81D8-57BFCA814FE9}" type="datetimeFigureOut">
              <a:rPr lang="es-ES" smtClean="0"/>
              <a:t>06/10/2020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7E295B-77EA-47D5-8C16-5B6EC5CFC27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216487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C52474-E367-4AD1-81D8-57BFCA814FE9}" type="datetimeFigureOut">
              <a:rPr lang="es-ES" smtClean="0"/>
              <a:t>06/10/2020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7E295B-77EA-47D5-8C16-5B6EC5CFC27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3374606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414" t="16251" r="5807" b="18124"/>
          <a:stretch>
            <a:fillRect/>
          </a:stretch>
        </p:blipFill>
        <p:spPr bwMode="auto">
          <a:xfrm>
            <a:off x="2739564" y="-1588"/>
            <a:ext cx="6505575" cy="68595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075" name="AutoShape 5"/>
          <p:cNvSpPr>
            <a:spLocks noChangeArrowheads="1"/>
          </p:cNvSpPr>
          <p:nvPr/>
        </p:nvSpPr>
        <p:spPr bwMode="auto">
          <a:xfrm rot="13374356">
            <a:off x="8435925" y="2743897"/>
            <a:ext cx="482600" cy="137168"/>
          </a:xfrm>
          <a:prstGeom prst="rightArrow">
            <a:avLst>
              <a:gd name="adj1" fmla="val 50000"/>
              <a:gd name="adj2" fmla="val 112861"/>
            </a:avLst>
          </a:prstGeom>
          <a:solidFill>
            <a:srgbClr val="0000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s-ES" altLang="es-ES" sz="1800"/>
          </a:p>
        </p:txBody>
      </p:sp>
      <p:sp>
        <p:nvSpPr>
          <p:cNvPr id="3076" name="Text Box 14"/>
          <p:cNvSpPr txBox="1">
            <a:spLocks noChangeArrowheads="1"/>
          </p:cNvSpPr>
          <p:nvPr/>
        </p:nvSpPr>
        <p:spPr bwMode="auto">
          <a:xfrm>
            <a:off x="9363740" y="2812481"/>
            <a:ext cx="1976437" cy="492125"/>
          </a:xfrm>
          <a:prstGeom prst="rect">
            <a:avLst/>
          </a:prstGeom>
          <a:solidFill>
            <a:srgbClr val="0000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ca-ES" altLang="es-ES" sz="1300" b="1" dirty="0">
                <a:solidFill>
                  <a:schemeClr val="bg1"/>
                </a:solidFill>
              </a:rPr>
              <a:t>C/</a:t>
            </a:r>
            <a:r>
              <a:rPr lang="ca-ES" altLang="es-ES" sz="1300" b="1" dirty="0" err="1">
                <a:solidFill>
                  <a:schemeClr val="bg1"/>
                </a:solidFill>
              </a:rPr>
              <a:t>St.Antoni</a:t>
            </a:r>
            <a:r>
              <a:rPr lang="ca-ES" altLang="es-ES" sz="1300" b="1" dirty="0">
                <a:solidFill>
                  <a:schemeClr val="bg1"/>
                </a:solidFill>
              </a:rPr>
              <a:t> </a:t>
            </a:r>
            <a:r>
              <a:rPr lang="ca-ES" altLang="es-ES" sz="1300" b="1" dirty="0" err="1">
                <a:solidFill>
                  <a:schemeClr val="bg1"/>
                </a:solidFill>
              </a:rPr>
              <a:t>MªClaret</a:t>
            </a:r>
            <a:r>
              <a:rPr lang="ca-ES" altLang="es-ES" sz="1300" b="1" dirty="0">
                <a:solidFill>
                  <a:schemeClr val="bg1"/>
                </a:solidFill>
              </a:rPr>
              <a:t> amb C/Independència</a:t>
            </a:r>
          </a:p>
        </p:txBody>
      </p:sp>
      <p:sp>
        <p:nvSpPr>
          <p:cNvPr id="3077" name="Text Box 15"/>
          <p:cNvSpPr txBox="1">
            <a:spLocks noChangeArrowheads="1"/>
          </p:cNvSpPr>
          <p:nvPr/>
        </p:nvSpPr>
        <p:spPr bwMode="auto">
          <a:xfrm>
            <a:off x="5127163" y="-1588"/>
            <a:ext cx="865188" cy="290512"/>
          </a:xfrm>
          <a:prstGeom prst="rect">
            <a:avLst/>
          </a:prstGeom>
          <a:solidFill>
            <a:srgbClr val="0000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ca-ES" altLang="es-ES" sz="1300" b="1" dirty="0">
                <a:solidFill>
                  <a:schemeClr val="bg1"/>
                </a:solidFill>
              </a:rPr>
              <a:t>Accés 8</a:t>
            </a:r>
          </a:p>
        </p:txBody>
      </p:sp>
      <p:sp>
        <p:nvSpPr>
          <p:cNvPr id="3078" name="AutoShape 5"/>
          <p:cNvSpPr>
            <a:spLocks noChangeArrowheads="1"/>
          </p:cNvSpPr>
          <p:nvPr/>
        </p:nvSpPr>
        <p:spPr bwMode="auto">
          <a:xfrm rot="16200000" flipV="1">
            <a:off x="7769731" y="1648330"/>
            <a:ext cx="1536038" cy="167927"/>
          </a:xfrm>
          <a:prstGeom prst="rightArrow">
            <a:avLst>
              <a:gd name="adj1" fmla="val 50000"/>
              <a:gd name="adj2" fmla="val 111234"/>
            </a:avLst>
          </a:prstGeom>
          <a:solidFill>
            <a:srgbClr val="0000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s-ES" altLang="es-ES" sz="1800"/>
          </a:p>
        </p:txBody>
      </p:sp>
      <p:sp>
        <p:nvSpPr>
          <p:cNvPr id="3079" name="AutoShape 5"/>
          <p:cNvSpPr>
            <a:spLocks noChangeArrowheads="1"/>
          </p:cNvSpPr>
          <p:nvPr/>
        </p:nvSpPr>
        <p:spPr bwMode="auto">
          <a:xfrm rot="10800000">
            <a:off x="6816435" y="689955"/>
            <a:ext cx="1549689" cy="178407"/>
          </a:xfrm>
          <a:prstGeom prst="rightArrow">
            <a:avLst>
              <a:gd name="adj1" fmla="val 50000"/>
              <a:gd name="adj2" fmla="val 112795"/>
            </a:avLst>
          </a:prstGeom>
          <a:solidFill>
            <a:srgbClr val="0000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s-ES" altLang="es-ES" sz="1800"/>
          </a:p>
        </p:txBody>
      </p:sp>
      <p:sp>
        <p:nvSpPr>
          <p:cNvPr id="3081" name="AutoShape 5"/>
          <p:cNvSpPr>
            <a:spLocks noChangeArrowheads="1"/>
          </p:cNvSpPr>
          <p:nvPr/>
        </p:nvSpPr>
        <p:spPr bwMode="auto">
          <a:xfrm rot="10800000">
            <a:off x="5640388" y="365123"/>
            <a:ext cx="1016000" cy="166891"/>
          </a:xfrm>
          <a:prstGeom prst="rightArrow">
            <a:avLst>
              <a:gd name="adj1" fmla="val 50000"/>
              <a:gd name="adj2" fmla="val 112183"/>
            </a:avLst>
          </a:prstGeom>
          <a:solidFill>
            <a:srgbClr val="0000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s-ES" altLang="es-ES" sz="1800"/>
          </a:p>
        </p:txBody>
      </p:sp>
      <p:sp>
        <p:nvSpPr>
          <p:cNvPr id="3082" name="AutoShape 5"/>
          <p:cNvSpPr>
            <a:spLocks noChangeArrowheads="1"/>
          </p:cNvSpPr>
          <p:nvPr/>
        </p:nvSpPr>
        <p:spPr bwMode="auto">
          <a:xfrm rot="5400000">
            <a:off x="5314944" y="524284"/>
            <a:ext cx="462378" cy="144059"/>
          </a:xfrm>
          <a:prstGeom prst="rightArrow">
            <a:avLst>
              <a:gd name="adj1" fmla="val 50000"/>
              <a:gd name="adj2" fmla="val 113419"/>
            </a:avLst>
          </a:prstGeom>
          <a:solidFill>
            <a:srgbClr val="0000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s-ES" altLang="es-ES" sz="1800"/>
          </a:p>
        </p:txBody>
      </p:sp>
      <p:sp>
        <p:nvSpPr>
          <p:cNvPr id="11" name="Text Box 14"/>
          <p:cNvSpPr txBox="1">
            <a:spLocks noChangeArrowheads="1"/>
          </p:cNvSpPr>
          <p:nvPr/>
        </p:nvSpPr>
        <p:spPr bwMode="auto">
          <a:xfrm>
            <a:off x="763127" y="1030777"/>
            <a:ext cx="1639251" cy="292388"/>
          </a:xfrm>
          <a:prstGeom prst="rect">
            <a:avLst/>
          </a:prstGeom>
          <a:solidFill>
            <a:srgbClr val="0000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ca-ES" altLang="es-ES" sz="1300" b="1" dirty="0" err="1" smtClean="0">
                <a:solidFill>
                  <a:schemeClr val="bg1"/>
                </a:solidFill>
              </a:rPr>
              <a:t>Antiguo</a:t>
            </a:r>
            <a:r>
              <a:rPr lang="ca-ES" altLang="es-ES" sz="1300" b="1" dirty="0" smtClean="0">
                <a:solidFill>
                  <a:schemeClr val="bg1"/>
                </a:solidFill>
              </a:rPr>
              <a:t> </a:t>
            </a:r>
            <a:r>
              <a:rPr lang="ca-ES" altLang="es-ES" sz="1300" b="1" dirty="0" err="1" smtClean="0">
                <a:solidFill>
                  <a:schemeClr val="bg1"/>
                </a:solidFill>
              </a:rPr>
              <a:t>convento</a:t>
            </a:r>
            <a:endParaRPr lang="ca-ES" altLang="es-ES" sz="1300" b="1" dirty="0">
              <a:solidFill>
                <a:schemeClr val="bg1"/>
              </a:solidFill>
            </a:endParaRPr>
          </a:p>
        </p:txBody>
      </p:sp>
      <p:sp>
        <p:nvSpPr>
          <p:cNvPr id="14" name="AutoShape 5"/>
          <p:cNvSpPr>
            <a:spLocks noChangeArrowheads="1"/>
          </p:cNvSpPr>
          <p:nvPr/>
        </p:nvSpPr>
        <p:spPr bwMode="auto">
          <a:xfrm rot="168738">
            <a:off x="2489960" y="1190809"/>
            <a:ext cx="2151185" cy="128723"/>
          </a:xfrm>
          <a:prstGeom prst="rightArrow">
            <a:avLst>
              <a:gd name="adj1" fmla="val 50000"/>
              <a:gd name="adj2" fmla="val 111234"/>
            </a:avLst>
          </a:prstGeom>
          <a:solidFill>
            <a:srgbClr val="0000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s-ES" altLang="es-ES" sz="1800"/>
          </a:p>
        </p:txBody>
      </p:sp>
    </p:spTree>
    <p:extLst>
      <p:ext uri="{BB962C8B-B14F-4D97-AF65-F5344CB8AC3E}">
        <p14:creationId xmlns:p14="http://schemas.microsoft.com/office/powerpoint/2010/main" val="3968168053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8886C41F93D1540989DB008D68788AA" ma:contentTypeVersion="12" ma:contentTypeDescription="Crea un document nou" ma:contentTypeScope="" ma:versionID="b731d54b1a4d7c33c7dc6117aecf3a59">
  <xsd:schema xmlns:xsd="http://www.w3.org/2001/XMLSchema" xmlns:xs="http://www.w3.org/2001/XMLSchema" xmlns:p="http://schemas.microsoft.com/office/2006/metadata/properties" xmlns:ns2="9f3ea4d2-be9f-4223-b56f-650e27d96333" xmlns:ns3="14a85f47-10cd-48fd-9606-be8c34974e41" targetNamespace="http://schemas.microsoft.com/office/2006/metadata/properties" ma:root="true" ma:fieldsID="80f98a207889cdeb24f87118433b551a" ns2:_="" ns3:_="">
    <xsd:import namespace="9f3ea4d2-be9f-4223-b56f-650e27d96333"/>
    <xsd:import namespace="14a85f47-10cd-48fd-9606-be8c34974e4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MediaServiceDateTaken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f3ea4d2-be9f-4223-b56f-650e27d9633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2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lcf76f155ced4ddcb4097134ff3c332f" ma:index="14" nillable="true" ma:taxonomy="true" ma:internalName="lcf76f155ced4ddcb4097134ff3c332f" ma:taxonomyFieldName="MediaServiceImageTags" ma:displayName="Etiquetes de la imatge" ma:readOnly="false" ma:fieldId="{5cf76f15-5ced-4ddc-b409-7134ff3c332f}" ma:taxonomyMulti="true" ma:sspId="497e9c44-8712-4815-a331-c0a4f63e5f7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4a85f47-10cd-48fd-9606-be8c34974e41" elementFormDefault="qualified">
    <xsd:import namespace="http://schemas.microsoft.com/office/2006/documentManagement/types"/>
    <xsd:import namespace="http://schemas.microsoft.com/office/infopath/2007/PartnerControls"/>
    <xsd:element name="TaxCatchAll" ma:index="15" nillable="true" ma:displayName="Taxonomy Catch All Column" ma:hidden="true" ma:list="{00b1bcf7-3812-403a-9412-9fbb07634f3a}" ma:internalName="TaxCatchAll" ma:showField="CatchAllData" ma:web="14a85f47-10cd-48fd-9606-be8c34974e41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us de contingut"/>
        <xsd:element ref="dc:title" minOccurs="0" maxOccurs="1" ma:index="4" ma:displayName="Títo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14a85f47-10cd-48fd-9606-be8c34974e41" xsi:nil="true"/>
    <lcf76f155ced4ddcb4097134ff3c332f xmlns="9f3ea4d2-be9f-4223-b56f-650e27d96333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1EBF4B56-8820-4A74-8D1B-845D10069A2F}"/>
</file>

<file path=customXml/itemProps2.xml><?xml version="1.0" encoding="utf-8"?>
<ds:datastoreItem xmlns:ds="http://schemas.openxmlformats.org/officeDocument/2006/customXml" ds:itemID="{1F8FBAC4-A83D-4634-A192-A42C41BC5B6A}"/>
</file>

<file path=customXml/itemProps3.xml><?xml version="1.0" encoding="utf-8"?>
<ds:datastoreItem xmlns:ds="http://schemas.openxmlformats.org/officeDocument/2006/customXml" ds:itemID="{3C96A16E-0928-4863-A08E-5D3C6DAA60B6}"/>
</file>

<file path=docProps/app.xml><?xml version="1.0" encoding="utf-8"?>
<Properties xmlns="http://schemas.openxmlformats.org/officeDocument/2006/extended-properties" xmlns:vt="http://schemas.openxmlformats.org/officeDocument/2006/docPropsVTypes">
  <TotalTime>100</TotalTime>
  <Words>8</Words>
  <Application>Microsoft Office PowerPoint</Application>
  <PresentationFormat>Panorámica</PresentationFormat>
  <Paragraphs>3</Paragraphs>
  <Slides>1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Tema de Office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Mercedes Viñas Barguño</dc:creator>
  <cp:lastModifiedBy>Esther Aguilar Perez</cp:lastModifiedBy>
  <cp:revision>3</cp:revision>
  <dcterms:created xsi:type="dcterms:W3CDTF">2019-11-13T09:30:47Z</dcterms:created>
  <dcterms:modified xsi:type="dcterms:W3CDTF">2020-10-06T13:20:23Z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0x01010088886C41F93D1540989DB008D68788AA</vt:lpwstr>
  </property>
  <property fmtid="{D5CDD505-2E9C-101B-9397-08002B2CF9AE}" pid="3" name="Order">
    <vt:r8>162600</vt:r8>
  </property>
  <property fmtid="{D5CDD505-2E9C-101B-9397-08002B2CF9AE}" pid="4" name="MediaServiceImageTags">
    <vt:lpwstr/>
  </property>
</Properties>
</file>