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30026"/>
  <workbookPr filterPrivacy="1"/>
  <xr:revisionPtr revIDLastSave="0" documentId="13_ncr:1_{A7D26AB1-1593-44FF-94CC-0A0921F16428}" xr6:coauthVersionLast="47" xr6:coauthVersionMax="47" xr10:uidLastSave="{00000000-0000-0000-0000-000000000000}"/>
  <bookViews>
    <workbookView xWindow="-38520" yWindow="-5520" windowWidth="38640" windowHeight="21120" tabRatio="807" firstSheet="1" activeTab="2" xr2:uid="{00000000-000D-0000-FFFF-FFFF00000000}"/>
  </bookViews>
  <sheets>
    <sheet name="Introducció" sheetId="10" r:id="rId1"/>
    <sheet name="0.Dades del licitador" sheetId="24" r:id="rId2"/>
    <sheet name="1. Certificacions equip treball" sheetId="18" r:id="rId3"/>
    <sheet name="2. Certificacions equip adscrit" sheetId="21" r:id="rId4"/>
    <sheet name="3. Contractació Indefinida" sheetId="13" r:id="rId5"/>
    <sheet name="4. Mesures Igualtat de Gènere" sheetId="14" r:id="rId6"/>
    <sheet name="5. Oferta Econòmica" sheetId="7" r:id="rId7"/>
    <sheet name="Llistes" sheetId="20" state="hidden" r:id="rId8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7" i="7" l="1"/>
  <c r="E7" i="14"/>
  <c r="E6" i="13"/>
</calcChain>
</file>

<file path=xl/sharedStrings.xml><?xml version="1.0" encoding="utf-8"?>
<sst xmlns="http://schemas.openxmlformats.org/spreadsheetml/2006/main" count="101" uniqueCount="57">
  <si>
    <t>ANNEX II PRESENTACIÓ OFERTA CRITERIS AUTOMÀTICS CATEGORIA A</t>
  </si>
  <si>
    <t>Versió 4.1</t>
  </si>
  <si>
    <t>Llegenda</t>
  </si>
  <si>
    <t>En blanc</t>
  </si>
  <si>
    <t>Valors/dades indicades pel CTTI</t>
  </si>
  <si>
    <t>En blau</t>
  </si>
  <si>
    <t>Quadres d'introducció de dades a omplir pel licitador</t>
  </si>
  <si>
    <t>Número expedient</t>
  </si>
  <si>
    <t>Categoria</t>
  </si>
  <si>
    <t>Subcategoria</t>
  </si>
  <si>
    <t>Franja</t>
  </si>
  <si>
    <t>Nom licitador</t>
  </si>
  <si>
    <t>CIF licitador</t>
  </si>
  <si>
    <t xml:space="preserve">1. Certificacions de l’equip de treball en assegurament de la qualitat
</t>
  </si>
  <si>
    <t>[Es cerca les certificacions individuals de l’equip de treball en àmbits de qualitat i de gestió de projectes] 
Es valorarà les certificacions individuals de l’equip de treball adscrit a l'execució del servei i no incloses en la solvència tècnica.</t>
  </si>
  <si>
    <t>Nº</t>
  </si>
  <si>
    <t>Rol</t>
  </si>
  <si>
    <t>Tipus de Certificació</t>
  </si>
  <si>
    <t>Quantitat de certificacions</t>
  </si>
  <si>
    <t>Qui l'expedeix</t>
  </si>
  <si>
    <t>Cap de projecte</t>
  </si>
  <si>
    <t xml:space="preserve">ISTQB (International Software Testing Qualifications Board) </t>
  </si>
  <si>
    <t>Scrum Master o l’Agile Scrum Fundation</t>
  </si>
  <si>
    <t>Project Management (Integració de Models de Maduresa de Capacitats)</t>
  </si>
  <si>
    <t>Arquitecte Dades</t>
  </si>
  <si>
    <t>Consultor Tècnic BI</t>
  </si>
  <si>
    <t>Analista dades</t>
  </si>
  <si>
    <t>Tècnic</t>
  </si>
  <si>
    <t xml:space="preserve">2. Certificacions tècniques equip adscrit al servei
</t>
  </si>
  <si>
    <t>[Es cerca el grau de coneixements i especialització dels membres de l’equip tècnic en les tecnologies implicades a la licitació] 
Es valorarà les certificacions individuals de l’equip adscrit i no incloses en la solvència tècnica.</t>
  </si>
  <si>
    <t>Certificació</t>
  </si>
  <si>
    <t>Quantitat de certificats</t>
  </si>
  <si>
    <t>Certificacions en Dynamics 365 Fundamentals</t>
  </si>
  <si>
    <t>Certificacions en Power BI Data Analyst Associate</t>
  </si>
  <si>
    <t>Certificacions en Power Platform Developer Associate</t>
  </si>
  <si>
    <t xml:space="preserve">Certificacions en Databricks </t>
  </si>
  <si>
    <t>Altres certificacions vigents, com poden ser Azure AI Fundamentals,
Azure Data Fundamentals, Azure Developer Associate: obtingudes
per membres de l’equip de projecte</t>
  </si>
  <si>
    <t>Certificacions en Databricks</t>
  </si>
  <si>
    <t xml:space="preserve">3. Barem de contractació indefinida
Es valorarà el percentatge de contractació indefinida dels professionals adscrits a l’equip de treball.
</t>
  </si>
  <si>
    <t>Contractació indefinida</t>
  </si>
  <si>
    <t>Percentatge Recursos contractació indefinida</t>
  </si>
  <si>
    <t>Es valorarà el percentatge de contractació indefinida dels professionals adscrits a l’equip de treball.
S’atorgarà 10 punts si el percentatge de contractació indefinida de les persones assignades a l’execució del contracte compleix amb la següent escala:
•	50% → 2 punts
•	60% → 6 punts
•	70% → 10 punts</t>
  </si>
  <si>
    <t>Percentatge contractació indefinida</t>
  </si>
  <si>
    <t>4. Mesures d'igualtat de gènere
Es valorarà el percentatge de dones adscrites a l’execució del contracte.</t>
  </si>
  <si>
    <t>Mesures d'igualtat de gènere</t>
  </si>
  <si>
    <t>Percentatge dones</t>
  </si>
  <si>
    <t>Es valorarà el percentatge de dones adscrites a l’execució del contracte.
•	S’atorgaran 5,00 punts si el percentatge de dones de l’equip assignat a l’execució del contracte és igual o superior al 40%.
•	S’atorgaran 10,00 punts si el percentatge de dones de l’equip assignat a l’execució del contracte és igual o superior al 50%.
•	S’atorgaran 15,00 punts si el percentatge de dones de l’equip assignat a l’execució del contracte és igual o superior al 60%.
•	Altrament 0 punts.</t>
  </si>
  <si>
    <t>Percentatge de dones adscrites a l’execució del contracte</t>
  </si>
  <si>
    <t>5. Oferta econòmica</t>
  </si>
  <si>
    <t>Preu màxim 
(sense IVA)</t>
  </si>
  <si>
    <t>Preu ofert</t>
  </si>
  <si>
    <t>SERVEI DE MANTENIMENT DEL CRM DEL DEPARTAMENT D’IGUALTAT I FEMINISME</t>
  </si>
  <si>
    <t>Sí</t>
  </si>
  <si>
    <t>Màxim</t>
  </si>
  <si>
    <t>No</t>
  </si>
  <si>
    <t>Mig</t>
  </si>
  <si>
    <t>Bàsic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8" formatCode="#,##0.00\ &quot;€&quot;;[Red]\-#,##0.00\ &quot;€&quot;"/>
    <numFmt numFmtId="44" formatCode="_-* #,##0.00\ &quot;€&quot;_-;\-* #,##0.00\ &quot;€&quot;_-;_-* &quot;-&quot;??\ &quot;€&quot;_-;_-@_-"/>
    <numFmt numFmtId="164" formatCode="#,##0.00\ &quot;€&quot;"/>
  </numFmts>
  <fonts count="15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color theme="1"/>
      <name val="Arial"/>
      <family val="2"/>
    </font>
    <font>
      <b/>
      <sz val="11"/>
      <name val="Arial"/>
      <family val="2"/>
    </font>
    <font>
      <b/>
      <sz val="10"/>
      <color rgb="FFFFFFFF"/>
      <name val="Arial"/>
      <family val="2"/>
    </font>
    <font>
      <sz val="10"/>
      <color theme="1"/>
      <name val="Arial"/>
      <family val="2"/>
    </font>
    <font>
      <sz val="11"/>
      <color theme="1"/>
      <name val="Arial"/>
      <family val="2"/>
    </font>
    <font>
      <b/>
      <sz val="11"/>
      <color theme="1"/>
      <name val="Arial"/>
      <family val="2"/>
    </font>
    <font>
      <b/>
      <u/>
      <sz val="18"/>
      <color theme="1"/>
      <name val="Arial"/>
      <family val="2"/>
    </font>
    <font>
      <b/>
      <sz val="14"/>
      <color theme="1"/>
      <name val="Arial"/>
      <family val="2"/>
    </font>
    <font>
      <sz val="10"/>
      <name val="Arial"/>
      <family val="2"/>
    </font>
    <font>
      <b/>
      <i/>
      <sz val="11"/>
      <color theme="1"/>
      <name val="Calibri"/>
      <family val="2"/>
      <scheme val="minor"/>
    </font>
    <font>
      <b/>
      <i/>
      <sz val="10"/>
      <name val="Arial"/>
      <family val="2"/>
    </font>
    <font>
      <i/>
      <sz val="10"/>
      <name val="Arial"/>
      <family val="2"/>
    </font>
    <font>
      <b/>
      <sz val="10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rgb="FFC000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C00000"/>
        <bgColor rgb="FF000000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0" tint="-4.9989318521683403E-2"/>
        <bgColor indexed="64"/>
      </patternFill>
    </fill>
  </fills>
  <borders count="24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auto="1"/>
      </left>
      <right/>
      <top/>
      <bottom/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</borders>
  <cellStyleXfs count="5">
    <xf numFmtId="0" fontId="0" fillId="0" borderId="0"/>
    <xf numFmtId="0" fontId="1" fillId="0" borderId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</cellStyleXfs>
  <cellXfs count="80">
    <xf numFmtId="0" fontId="0" fillId="0" borderId="0" xfId="0"/>
    <xf numFmtId="0" fontId="2" fillId="3" borderId="0" xfId="1" applyFont="1" applyFill="1" applyAlignment="1" applyProtection="1">
      <alignment horizontal="center"/>
      <protection hidden="1"/>
    </xf>
    <xf numFmtId="0" fontId="4" fillId="2" borderId="1" xfId="0" applyFont="1" applyFill="1" applyBorder="1" applyAlignment="1">
      <alignment horizontal="center" vertical="center" wrapText="1"/>
    </xf>
    <xf numFmtId="0" fontId="5" fillId="0" borderId="1" xfId="0" applyFont="1" applyBorder="1" applyAlignment="1">
      <alignment horizontal="justify" vertical="center" wrapText="1"/>
    </xf>
    <xf numFmtId="0" fontId="5" fillId="0" borderId="1" xfId="0" applyFont="1" applyBorder="1" applyAlignment="1">
      <alignment horizontal="left" vertical="center" wrapText="1"/>
    </xf>
    <xf numFmtId="0" fontId="5" fillId="0" borderId="0" xfId="0" applyFont="1" applyAlignment="1">
      <alignment horizontal="justify" vertical="center" wrapText="1"/>
    </xf>
    <xf numFmtId="0" fontId="6" fillId="4" borderId="2" xfId="0" applyFont="1" applyFill="1" applyBorder="1" applyProtection="1">
      <protection hidden="1"/>
    </xf>
    <xf numFmtId="0" fontId="6" fillId="4" borderId="3" xfId="0" applyFont="1" applyFill="1" applyBorder="1" applyProtection="1">
      <protection hidden="1"/>
    </xf>
    <xf numFmtId="0" fontId="6" fillId="4" borderId="4" xfId="0" applyFont="1" applyFill="1" applyBorder="1" applyProtection="1">
      <protection hidden="1"/>
    </xf>
    <xf numFmtId="0" fontId="6" fillId="3" borderId="0" xfId="0" applyFont="1" applyFill="1" applyProtection="1">
      <protection hidden="1"/>
    </xf>
    <xf numFmtId="0" fontId="6" fillId="4" borderId="5" xfId="0" applyFont="1" applyFill="1" applyBorder="1" applyProtection="1">
      <protection hidden="1"/>
    </xf>
    <xf numFmtId="0" fontId="8" fillId="4" borderId="0" xfId="0" applyFont="1" applyFill="1" applyProtection="1">
      <protection hidden="1"/>
    </xf>
    <xf numFmtId="0" fontId="6" fillId="4" borderId="0" xfId="0" applyFont="1" applyFill="1" applyProtection="1">
      <protection hidden="1"/>
    </xf>
    <xf numFmtId="0" fontId="6" fillId="4" borderId="6" xfId="0" applyFont="1" applyFill="1" applyBorder="1" applyProtection="1">
      <protection hidden="1"/>
    </xf>
    <xf numFmtId="0" fontId="6" fillId="4" borderId="0" xfId="0" applyFont="1" applyFill="1" applyAlignment="1" applyProtection="1">
      <alignment wrapText="1"/>
      <protection hidden="1"/>
    </xf>
    <xf numFmtId="0" fontId="6" fillId="4" borderId="0" xfId="0" applyFont="1" applyFill="1" applyAlignment="1" applyProtection="1">
      <alignment horizontal="left"/>
      <protection hidden="1"/>
    </xf>
    <xf numFmtId="0" fontId="7" fillId="4" borderId="1" xfId="0" applyFont="1" applyFill="1" applyBorder="1" applyAlignment="1" applyProtection="1">
      <alignment horizontal="center" vertical="center"/>
      <protection hidden="1"/>
    </xf>
    <xf numFmtId="0" fontId="6" fillId="3" borderId="1" xfId="0" applyFont="1" applyFill="1" applyBorder="1" applyProtection="1">
      <protection hidden="1"/>
    </xf>
    <xf numFmtId="0" fontId="6" fillId="5" borderId="1" xfId="0" applyFont="1" applyFill="1" applyBorder="1" applyProtection="1">
      <protection hidden="1"/>
    </xf>
    <xf numFmtId="0" fontId="6" fillId="4" borderId="7" xfId="0" applyFont="1" applyFill="1" applyBorder="1" applyProtection="1">
      <protection hidden="1"/>
    </xf>
    <xf numFmtId="0" fontId="6" fillId="4" borderId="8" xfId="0" applyFont="1" applyFill="1" applyBorder="1" applyProtection="1">
      <protection hidden="1"/>
    </xf>
    <xf numFmtId="0" fontId="9" fillId="4" borderId="8" xfId="0" applyFont="1" applyFill="1" applyBorder="1" applyAlignment="1" applyProtection="1">
      <alignment horizontal="center"/>
      <protection hidden="1"/>
    </xf>
    <xf numFmtId="0" fontId="6" fillId="4" borderId="9" xfId="0" applyFont="1" applyFill="1" applyBorder="1" applyProtection="1">
      <protection hidden="1"/>
    </xf>
    <xf numFmtId="0" fontId="6" fillId="3" borderId="0" xfId="0" applyFont="1" applyFill="1" applyAlignment="1" applyProtection="1">
      <alignment horizontal="left"/>
      <protection hidden="1"/>
    </xf>
    <xf numFmtId="0" fontId="7" fillId="3" borderId="0" xfId="0" applyFont="1" applyFill="1" applyProtection="1">
      <protection hidden="1"/>
    </xf>
    <xf numFmtId="0" fontId="7" fillId="3" borderId="0" xfId="0" applyFont="1" applyFill="1" applyAlignment="1" applyProtection="1">
      <alignment horizontal="center"/>
      <protection hidden="1"/>
    </xf>
    <xf numFmtId="164" fontId="6" fillId="3" borderId="0" xfId="0" applyNumberFormat="1" applyFont="1" applyFill="1" applyProtection="1">
      <protection hidden="1"/>
    </xf>
    <xf numFmtId="0" fontId="6" fillId="3" borderId="8" xfId="0" applyFont="1" applyFill="1" applyBorder="1" applyProtection="1">
      <protection hidden="1"/>
    </xf>
    <xf numFmtId="164" fontId="6" fillId="3" borderId="8" xfId="0" applyNumberFormat="1" applyFont="1" applyFill="1" applyBorder="1" applyProtection="1">
      <protection hidden="1"/>
    </xf>
    <xf numFmtId="0" fontId="6" fillId="3" borderId="9" xfId="0" applyFont="1" applyFill="1" applyBorder="1" applyProtection="1">
      <protection hidden="1"/>
    </xf>
    <xf numFmtId="3" fontId="7" fillId="0" borderId="1" xfId="0" applyNumberFormat="1" applyFont="1" applyBorder="1" applyAlignment="1">
      <alignment horizontal="center" vertical="center" wrapText="1"/>
    </xf>
    <xf numFmtId="164" fontId="6" fillId="5" borderId="1" xfId="0" applyNumberFormat="1" applyFont="1" applyFill="1" applyBorder="1" applyAlignment="1" applyProtection="1">
      <alignment vertical="center"/>
      <protection locked="0"/>
    </xf>
    <xf numFmtId="0" fontId="6" fillId="0" borderId="0" xfId="0" applyFont="1"/>
    <xf numFmtId="0" fontId="7" fillId="3" borderId="0" xfId="0" applyFont="1" applyFill="1" applyAlignment="1" applyProtection="1">
      <alignment wrapText="1"/>
      <protection hidden="1"/>
    </xf>
    <xf numFmtId="9" fontId="6" fillId="3" borderId="0" xfId="0" applyNumberFormat="1" applyFont="1" applyFill="1" applyProtection="1">
      <protection hidden="1"/>
    </xf>
    <xf numFmtId="10" fontId="6" fillId="5" borderId="1" xfId="0" applyNumberFormat="1" applyFont="1" applyFill="1" applyBorder="1" applyAlignment="1" applyProtection="1">
      <alignment vertical="center"/>
      <protection locked="0"/>
    </xf>
    <xf numFmtId="0" fontId="0" fillId="3" borderId="0" xfId="0" applyFill="1" applyProtection="1">
      <protection hidden="1"/>
    </xf>
    <xf numFmtId="164" fontId="0" fillId="3" borderId="0" xfId="0" applyNumberFormat="1" applyFill="1" applyProtection="1">
      <protection hidden="1"/>
    </xf>
    <xf numFmtId="0" fontId="0" fillId="3" borderId="8" xfId="0" applyFill="1" applyBorder="1" applyProtection="1">
      <protection hidden="1"/>
    </xf>
    <xf numFmtId="9" fontId="0" fillId="3" borderId="0" xfId="0" applyNumberFormat="1" applyFill="1" applyAlignment="1" applyProtection="1">
      <alignment horizontal="center"/>
      <protection hidden="1"/>
    </xf>
    <xf numFmtId="0" fontId="0" fillId="3" borderId="0" xfId="0" applyFill="1" applyAlignment="1" applyProtection="1">
      <alignment horizontal="center"/>
      <protection hidden="1"/>
    </xf>
    <xf numFmtId="0" fontId="0" fillId="0" borderId="0" xfId="0" applyAlignment="1">
      <alignment horizontal="center"/>
    </xf>
    <xf numFmtId="0" fontId="0" fillId="3" borderId="8" xfId="0" applyFill="1" applyBorder="1" applyAlignment="1" applyProtection="1">
      <alignment horizontal="center"/>
      <protection hidden="1"/>
    </xf>
    <xf numFmtId="0" fontId="9" fillId="3" borderId="0" xfId="0" applyFont="1" applyFill="1" applyProtection="1">
      <protection hidden="1"/>
    </xf>
    <xf numFmtId="0" fontId="7" fillId="4" borderId="0" xfId="0" applyFont="1" applyFill="1" applyAlignment="1" applyProtection="1">
      <alignment horizontal="center"/>
      <protection hidden="1"/>
    </xf>
    <xf numFmtId="0" fontId="6" fillId="4" borderId="1" xfId="0" applyFont="1" applyFill="1" applyBorder="1" applyAlignment="1" applyProtection="1">
      <alignment horizontal="center"/>
      <protection hidden="1"/>
    </xf>
    <xf numFmtId="0" fontId="6" fillId="4" borderId="1" xfId="0" applyFont="1" applyFill="1" applyBorder="1" applyProtection="1">
      <protection hidden="1"/>
    </xf>
    <xf numFmtId="0" fontId="0" fillId="3" borderId="13" xfId="0" applyFill="1" applyBorder="1" applyProtection="1">
      <protection hidden="1"/>
    </xf>
    <xf numFmtId="0" fontId="0" fillId="3" borderId="14" xfId="0" applyFill="1" applyBorder="1" applyAlignment="1" applyProtection="1">
      <alignment horizontal="center"/>
      <protection hidden="1"/>
    </xf>
    <xf numFmtId="164" fontId="0" fillId="3" borderId="14" xfId="0" applyNumberFormat="1" applyFill="1" applyBorder="1" applyProtection="1">
      <protection hidden="1"/>
    </xf>
    <xf numFmtId="164" fontId="0" fillId="3" borderId="15" xfId="0" applyNumberFormat="1" applyFill="1" applyBorder="1" applyProtection="1">
      <protection hidden="1"/>
    </xf>
    <xf numFmtId="0" fontId="0" fillId="3" borderId="16" xfId="0" applyFill="1" applyBorder="1" applyProtection="1">
      <protection hidden="1"/>
    </xf>
    <xf numFmtId="164" fontId="0" fillId="3" borderId="17" xfId="0" applyNumberFormat="1" applyFill="1" applyBorder="1" applyProtection="1">
      <protection hidden="1"/>
    </xf>
    <xf numFmtId="0" fontId="0" fillId="3" borderId="17" xfId="0" applyFill="1" applyBorder="1" applyProtection="1">
      <protection hidden="1"/>
    </xf>
    <xf numFmtId="0" fontId="11" fillId="3" borderId="0" xfId="0" applyFont="1" applyFill="1" applyProtection="1">
      <protection hidden="1"/>
    </xf>
    <xf numFmtId="0" fontId="11" fillId="0" borderId="0" xfId="0" applyFont="1"/>
    <xf numFmtId="0" fontId="0" fillId="3" borderId="18" xfId="0" applyFill="1" applyBorder="1" applyProtection="1">
      <protection hidden="1"/>
    </xf>
    <xf numFmtId="0" fontId="0" fillId="3" borderId="12" xfId="0" applyFill="1" applyBorder="1" applyAlignment="1" applyProtection="1">
      <alignment horizontal="center"/>
      <protection hidden="1"/>
    </xf>
    <xf numFmtId="0" fontId="0" fillId="3" borderId="12" xfId="0" applyFill="1" applyBorder="1" applyProtection="1">
      <protection hidden="1"/>
    </xf>
    <xf numFmtId="0" fontId="0" fillId="0" borderId="19" xfId="0" applyBorder="1"/>
    <xf numFmtId="0" fontId="11" fillId="3" borderId="1" xfId="0" applyFont="1" applyFill="1" applyBorder="1" applyProtection="1">
      <protection hidden="1"/>
    </xf>
    <xf numFmtId="0" fontId="3" fillId="3" borderId="0" xfId="0" applyFont="1" applyFill="1" applyAlignment="1" applyProtection="1">
      <alignment horizontal="left" wrapText="1"/>
      <protection hidden="1"/>
    </xf>
    <xf numFmtId="0" fontId="4" fillId="6" borderId="1" xfId="0" applyFont="1" applyFill="1" applyBorder="1" applyAlignment="1">
      <alignment horizontal="center" vertical="center" wrapText="1"/>
    </xf>
    <xf numFmtId="0" fontId="7" fillId="0" borderId="20" xfId="0" applyFont="1" applyBorder="1" applyAlignment="1">
      <alignment horizontal="justify" vertical="center"/>
    </xf>
    <xf numFmtId="9" fontId="0" fillId="0" borderId="0" xfId="0" applyNumberFormat="1"/>
    <xf numFmtId="0" fontId="5" fillId="8" borderId="1" xfId="0" applyFont="1" applyFill="1" applyBorder="1" applyAlignment="1">
      <alignment horizontal="justify" vertical="center" wrapText="1"/>
    </xf>
    <xf numFmtId="0" fontId="10" fillId="3" borderId="1" xfId="0" applyFont="1" applyFill="1" applyBorder="1" applyAlignment="1">
      <alignment horizontal="left" vertical="center" wrapText="1"/>
    </xf>
    <xf numFmtId="0" fontId="10" fillId="3" borderId="1" xfId="0" applyFont="1" applyFill="1" applyBorder="1" applyAlignment="1">
      <alignment horizontal="center" vertical="center" wrapText="1"/>
    </xf>
    <xf numFmtId="0" fontId="3" fillId="3" borderId="12" xfId="0" applyFont="1" applyFill="1" applyBorder="1" applyAlignment="1" applyProtection="1">
      <alignment horizontal="left" wrapText="1"/>
      <protection hidden="1"/>
    </xf>
    <xf numFmtId="0" fontId="12" fillId="7" borderId="0" xfId="0" applyFont="1" applyFill="1" applyAlignment="1">
      <alignment horizontal="left" vertical="center" wrapText="1"/>
    </xf>
    <xf numFmtId="0" fontId="14" fillId="5" borderId="1" xfId="0" applyFont="1" applyFill="1" applyBorder="1" applyAlignment="1">
      <alignment horizontal="center" vertical="center" wrapText="1"/>
    </xf>
    <xf numFmtId="0" fontId="13" fillId="7" borderId="0" xfId="0" applyFont="1" applyFill="1" applyAlignment="1">
      <alignment horizontal="center" vertical="center" wrapText="1"/>
    </xf>
    <xf numFmtId="0" fontId="3" fillId="3" borderId="0" xfId="0" applyFont="1" applyFill="1" applyAlignment="1" applyProtection="1">
      <alignment horizontal="left" wrapText="1"/>
      <protection hidden="1"/>
    </xf>
    <xf numFmtId="0" fontId="3" fillId="0" borderId="0" xfId="0" applyFont="1" applyAlignment="1" applyProtection="1">
      <alignment horizontal="left" vertical="center"/>
      <protection hidden="1"/>
    </xf>
    <xf numFmtId="0" fontId="7" fillId="0" borderId="10" xfId="0" applyFont="1" applyBorder="1" applyAlignment="1" applyProtection="1">
      <alignment horizontal="left" vertical="center" wrapText="1"/>
      <protection hidden="1"/>
    </xf>
    <xf numFmtId="0" fontId="7" fillId="0" borderId="11" xfId="0" applyFont="1" applyBorder="1" applyAlignment="1">
      <alignment horizontal="left" vertical="center" wrapText="1"/>
    </xf>
    <xf numFmtId="0" fontId="10" fillId="3" borderId="21" xfId="0" applyFont="1" applyFill="1" applyBorder="1" applyAlignment="1">
      <alignment horizontal="center" vertical="center" wrapText="1"/>
    </xf>
    <xf numFmtId="0" fontId="10" fillId="3" borderId="22" xfId="0" applyFont="1" applyFill="1" applyBorder="1" applyAlignment="1">
      <alignment horizontal="center" vertical="center" wrapText="1"/>
    </xf>
    <xf numFmtId="0" fontId="10" fillId="3" borderId="23" xfId="0" applyFont="1" applyFill="1" applyBorder="1" applyAlignment="1">
      <alignment horizontal="center" vertical="center" wrapText="1"/>
    </xf>
    <xf numFmtId="8" fontId="6" fillId="0" borderId="1" xfId="2" applyNumberFormat="1" applyFont="1" applyFill="1" applyBorder="1" applyAlignment="1">
      <alignment horizontal="center" vertical="center"/>
    </xf>
  </cellXfs>
  <cellStyles count="5">
    <cellStyle name="Moneda" xfId="2" builtinId="4"/>
    <cellStyle name="Moneda 2" xfId="3" xr:uid="{FA45D30A-29FE-4FB1-9CBC-C7ED2094E928}"/>
    <cellStyle name="Moneda 3" xfId="4" xr:uid="{6DA301FD-E2BE-4408-A020-022E2757DA24}"/>
    <cellStyle name="Normal" xfId="0" builtinId="0"/>
    <cellStyle name="Normal 157" xfId="1" xr:uid="{00000000-0005-0000-0000-000002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196850</xdr:colOff>
      <xdr:row>5</xdr:row>
      <xdr:rowOff>45358</xdr:rowOff>
    </xdr:from>
    <xdr:to>
      <xdr:col>7</xdr:col>
      <xdr:colOff>493059</xdr:colOff>
      <xdr:row>17</xdr:row>
      <xdr:rowOff>173869</xdr:rowOff>
    </xdr:to>
    <xdr:sp macro="" textlink="">
      <xdr:nvSpPr>
        <xdr:cNvPr id="3" name="CuadroTexto 1">
          <a:extLst>
            <a:ext uri="{FF2B5EF4-FFF2-40B4-BE49-F238E27FC236}">
              <a16:creationId xmlns:a16="http://schemas.microsoft.com/office/drawing/2014/main" id="{D0A1479D-3098-43C1-BC17-DFB6AB8F7E2E}"/>
            </a:ext>
          </a:extLst>
        </xdr:cNvPr>
        <xdr:cNvSpPr txBox="1"/>
      </xdr:nvSpPr>
      <xdr:spPr>
        <a:xfrm>
          <a:off x="992468" y="986652"/>
          <a:ext cx="11266767" cy="244812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>
            <a:lnSpc>
              <a:spcPct val="150000"/>
            </a:lnSpc>
          </a:pPr>
          <a:r>
            <a:rPr lang="es-ES" sz="1100" b="1" u="sng">
              <a:latin typeface="Arial" panose="020B0604020202020204" pitchFamily="34" charset="0"/>
              <a:cs typeface="Arial" panose="020B0604020202020204" pitchFamily="34" charset="0"/>
            </a:rPr>
            <a:t>Introducció</a:t>
          </a:r>
        </a:p>
        <a:p>
          <a:pPr>
            <a:lnSpc>
              <a:spcPct val="150000"/>
            </a:lnSpc>
          </a:pPr>
          <a:endParaRPr lang="es-ES" sz="11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marR="0" lvl="0" indent="0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ES" sz="1100">
              <a:solidFill>
                <a:schemeClr val="dk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El licitador haurà d'omplir totes les caselles en blau de les pestanyes que corresponen als criteris valorables de forma automàtica de la present licitació.</a:t>
          </a:r>
          <a:endParaRPr lang="ca-ES" sz="1100">
            <a:solidFill>
              <a:schemeClr val="dk1"/>
            </a:solidFill>
            <a:effectLst/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  <a:p>
          <a:pPr marL="0" marR="0" lvl="0" indent="0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s-ES" sz="1100" baseline="0">
            <a:solidFill>
              <a:schemeClr val="dk1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  <a:p>
          <a:pPr marL="0" marR="0" lvl="0" indent="0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ES" sz="1100">
              <a:solidFill>
                <a:schemeClr val="dk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El licitador no podrà modificar cap fórmula, volum, preu màxim, format, etc. </a:t>
          </a:r>
        </a:p>
        <a:p>
          <a:pPr marL="0" indent="0"/>
          <a:endParaRPr lang="es-ES" sz="1100">
            <a:solidFill>
              <a:schemeClr val="dk1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  <a:p>
          <a:pPr marL="0" indent="0"/>
          <a:r>
            <a:rPr lang="es-ES" sz="1100">
              <a:solidFill>
                <a:schemeClr val="dk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En el cas de la prestanya</a:t>
          </a:r>
          <a:r>
            <a:rPr lang="es-ES" sz="1100" b="1">
              <a:solidFill>
                <a:schemeClr val="dk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"Oferta econòmica</a:t>
          </a:r>
          <a:r>
            <a:rPr lang="es-ES" sz="1100">
              <a:solidFill>
                <a:schemeClr val="dk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" el</a:t>
          </a:r>
          <a:r>
            <a:rPr lang="es-ES" sz="1100" baseline="0">
              <a:solidFill>
                <a:schemeClr val="dk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preu </a:t>
          </a:r>
          <a:r>
            <a:rPr lang="es-ES" sz="1100">
              <a:solidFill>
                <a:schemeClr val="dk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s'indicaran sense IVA</a:t>
          </a:r>
          <a:r>
            <a:rPr lang="es-ES" sz="1100" baseline="0">
              <a:solidFill>
                <a:schemeClr val="dk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i no podrà superar el preu màxim indicat.</a:t>
          </a:r>
          <a:r>
            <a:rPr lang="ca-ES" sz="1100" b="0" i="0" u="none" strike="noStrike">
              <a:solidFill>
                <a:schemeClr val="dk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 </a:t>
          </a:r>
          <a:r>
            <a:rPr lang="ca-ES" sz="11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a-ES" sz="1100"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pPr marL="0" indent="0"/>
          <a:endParaRPr lang="es-ES" sz="900">
            <a:solidFill>
              <a:schemeClr val="dk1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xdr:txBody>
    </xdr:sp>
    <xdr:clientData/>
  </xdr:twoCellAnchor>
  <xdr:twoCellAnchor editAs="oneCell">
    <xdr:from>
      <xdr:col>0</xdr:col>
      <xdr:colOff>706437</xdr:colOff>
      <xdr:row>1</xdr:row>
      <xdr:rowOff>87313</xdr:rowOff>
    </xdr:from>
    <xdr:to>
      <xdr:col>2</xdr:col>
      <xdr:colOff>2020025</xdr:colOff>
      <xdr:row>4</xdr:row>
      <xdr:rowOff>119119</xdr:rowOff>
    </xdr:to>
    <xdr:pic>
      <xdr:nvPicPr>
        <xdr:cNvPr id="4" name="Imagen 1">
          <a:extLst>
            <a:ext uri="{FF2B5EF4-FFF2-40B4-BE49-F238E27FC236}">
              <a16:creationId xmlns:a16="http://schemas.microsoft.com/office/drawing/2014/main" id="{A261514C-FB95-40E0-B131-C06B6F4EBDB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06437" y="269876"/>
          <a:ext cx="2369276" cy="56586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46990</xdr:colOff>
      <xdr:row>1</xdr:row>
      <xdr:rowOff>38198</xdr:rowOff>
    </xdr:from>
    <xdr:to>
      <xdr:col>2</xdr:col>
      <xdr:colOff>1107531</xdr:colOff>
      <xdr:row>4</xdr:row>
      <xdr:rowOff>59863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E0D42032-F820-4B73-9A2D-954B8DE1D89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6990" y="228698"/>
          <a:ext cx="2276566" cy="564590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481965</xdr:colOff>
      <xdr:row>0</xdr:row>
      <xdr:rowOff>82648</xdr:rowOff>
    </xdr:from>
    <xdr:to>
      <xdr:col>2</xdr:col>
      <xdr:colOff>1543141</xdr:colOff>
      <xdr:row>3</xdr:row>
      <xdr:rowOff>95423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A77DD966-FF42-4069-B3F1-96EB868C427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81330" y="81378"/>
          <a:ext cx="2281011" cy="566495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481965</xdr:colOff>
      <xdr:row>0</xdr:row>
      <xdr:rowOff>82648</xdr:rowOff>
    </xdr:from>
    <xdr:to>
      <xdr:col>2</xdr:col>
      <xdr:colOff>1543141</xdr:colOff>
      <xdr:row>3</xdr:row>
      <xdr:rowOff>95423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F0475F1C-C825-4632-A78D-E0295AB0FD7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81965" y="82648"/>
          <a:ext cx="2261326" cy="58427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481965</xdr:colOff>
      <xdr:row>0</xdr:row>
      <xdr:rowOff>82648</xdr:rowOff>
    </xdr:from>
    <xdr:to>
      <xdr:col>1</xdr:col>
      <xdr:colOff>2235926</xdr:colOff>
      <xdr:row>3</xdr:row>
      <xdr:rowOff>126538</xdr:rowOff>
    </xdr:to>
    <xdr:pic>
      <xdr:nvPicPr>
        <xdr:cNvPr id="8" name="Imagen 1">
          <a:extLst>
            <a:ext uri="{FF2B5EF4-FFF2-40B4-BE49-F238E27FC236}">
              <a16:creationId xmlns:a16="http://schemas.microsoft.com/office/drawing/2014/main" id="{BE84CE70-D6CC-4554-866D-E965D53136E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155" y="84553"/>
          <a:ext cx="2367371" cy="556335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481965</xdr:colOff>
      <xdr:row>0</xdr:row>
      <xdr:rowOff>82648</xdr:rowOff>
    </xdr:from>
    <xdr:to>
      <xdr:col>1</xdr:col>
      <xdr:colOff>2241006</xdr:colOff>
      <xdr:row>3</xdr:row>
      <xdr:rowOff>130348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9C664A6A-DB8D-458E-88D9-EE6A6918EB6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81965" y="82648"/>
          <a:ext cx="2365466" cy="562050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481965</xdr:colOff>
      <xdr:row>0</xdr:row>
      <xdr:rowOff>82648</xdr:rowOff>
    </xdr:from>
    <xdr:to>
      <xdr:col>2</xdr:col>
      <xdr:colOff>934811</xdr:colOff>
      <xdr:row>3</xdr:row>
      <xdr:rowOff>122728</xdr:rowOff>
    </xdr:to>
    <xdr:pic>
      <xdr:nvPicPr>
        <xdr:cNvPr id="5" name="Imagen 1">
          <a:extLst>
            <a:ext uri="{FF2B5EF4-FFF2-40B4-BE49-F238E27FC236}">
              <a16:creationId xmlns:a16="http://schemas.microsoft.com/office/drawing/2014/main" id="{625F7434-15C8-463B-A870-C2E19741A01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155" y="84553"/>
          <a:ext cx="2367371" cy="55633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Tema de l'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B1:I46"/>
  <sheetViews>
    <sheetView zoomScale="110" zoomScaleNormal="110" workbookViewId="0">
      <selection activeCell="D4" sqref="D4"/>
    </sheetView>
  </sheetViews>
  <sheetFormatPr defaultColWidth="11.453125" defaultRowHeight="14" x14ac:dyDescent="0.3"/>
  <cols>
    <col min="1" max="1" width="11.453125" style="9"/>
    <col min="2" max="2" width="4" style="9" customWidth="1"/>
    <col min="3" max="3" width="51.54296875" style="9" customWidth="1"/>
    <col min="4" max="4" width="16.453125" style="9" customWidth="1"/>
    <col min="5" max="5" width="11.453125" style="9"/>
    <col min="6" max="6" width="23.54296875" style="9" customWidth="1"/>
    <col min="7" max="7" width="50" style="9" customWidth="1"/>
    <col min="8" max="16384" width="11.453125" style="9"/>
  </cols>
  <sheetData>
    <row r="1" spans="2:8" ht="18" x14ac:dyDescent="0.4">
      <c r="B1" s="43" t="s">
        <v>0</v>
      </c>
    </row>
    <row r="3" spans="2:8" ht="14.5" thickBot="1" x14ac:dyDescent="0.35"/>
    <row r="4" spans="2:8" ht="14.5" thickBot="1" x14ac:dyDescent="0.35">
      <c r="D4" s="63" t="s">
        <v>1</v>
      </c>
    </row>
    <row r="6" spans="2:8" x14ac:dyDescent="0.3">
      <c r="B6" s="6"/>
      <c r="C6" s="7"/>
      <c r="D6" s="7"/>
      <c r="E6" s="7"/>
      <c r="F6" s="7"/>
      <c r="G6" s="7"/>
      <c r="H6" s="8"/>
    </row>
    <row r="7" spans="2:8" ht="23" x14ac:dyDescent="0.5">
      <c r="B7" s="10"/>
      <c r="C7" s="11"/>
      <c r="D7" s="12"/>
      <c r="E7" s="12"/>
      <c r="F7" s="12"/>
      <c r="G7" s="12"/>
      <c r="H7" s="13"/>
    </row>
    <row r="8" spans="2:8" x14ac:dyDescent="0.3">
      <c r="B8" s="10"/>
      <c r="C8" s="12"/>
      <c r="D8" s="12"/>
      <c r="E8" s="12"/>
      <c r="F8" s="12"/>
      <c r="G8" s="12"/>
      <c r="H8" s="13"/>
    </row>
    <row r="9" spans="2:8" ht="15" customHeight="1" x14ac:dyDescent="0.3">
      <c r="B9" s="10"/>
      <c r="C9" s="14"/>
      <c r="D9" s="14"/>
      <c r="E9" s="14"/>
      <c r="F9" s="14"/>
      <c r="G9" s="14"/>
      <c r="H9" s="13"/>
    </row>
    <row r="10" spans="2:8" x14ac:dyDescent="0.3">
      <c r="B10" s="10"/>
      <c r="C10" s="14"/>
      <c r="D10" s="14"/>
      <c r="E10" s="14"/>
      <c r="F10" s="14"/>
      <c r="G10" s="14"/>
      <c r="H10" s="13"/>
    </row>
    <row r="11" spans="2:8" x14ac:dyDescent="0.3">
      <c r="B11" s="10"/>
      <c r="C11" s="12"/>
      <c r="D11" s="12"/>
      <c r="E11" s="12"/>
      <c r="F11" s="12"/>
      <c r="G11" s="12"/>
      <c r="H11" s="13"/>
    </row>
    <row r="12" spans="2:8" x14ac:dyDescent="0.3">
      <c r="B12" s="10"/>
      <c r="C12" s="12"/>
      <c r="D12" s="12"/>
      <c r="E12" s="12"/>
      <c r="F12" s="12"/>
      <c r="G12" s="12"/>
      <c r="H12" s="13"/>
    </row>
    <row r="13" spans="2:8" ht="15.75" customHeight="1" x14ac:dyDescent="0.3">
      <c r="B13" s="10"/>
      <c r="C13" s="14"/>
      <c r="D13" s="14"/>
      <c r="E13" s="14"/>
      <c r="F13" s="14"/>
      <c r="G13" s="14"/>
      <c r="H13" s="13"/>
    </row>
    <row r="14" spans="2:8" ht="15.75" customHeight="1" x14ac:dyDescent="0.3">
      <c r="B14" s="10"/>
      <c r="C14" s="14"/>
      <c r="D14" s="14"/>
      <c r="E14" s="14"/>
      <c r="F14" s="14"/>
      <c r="G14" s="14"/>
      <c r="H14" s="13"/>
    </row>
    <row r="15" spans="2:8" x14ac:dyDescent="0.3">
      <c r="B15" s="10"/>
      <c r="C15" s="14"/>
      <c r="D15" s="14"/>
      <c r="E15" s="14"/>
      <c r="F15" s="14"/>
      <c r="G15" s="14"/>
      <c r="H15" s="13"/>
    </row>
    <row r="16" spans="2:8" x14ac:dyDescent="0.3">
      <c r="B16" s="10"/>
      <c r="C16" s="15"/>
      <c r="D16" s="12"/>
      <c r="E16" s="12"/>
      <c r="F16" s="12"/>
      <c r="G16" s="12"/>
      <c r="H16" s="13"/>
    </row>
    <row r="17" spans="2:9" x14ac:dyDescent="0.3">
      <c r="B17" s="10"/>
      <c r="C17" s="12"/>
      <c r="D17" s="12"/>
      <c r="E17" s="12"/>
      <c r="F17" s="12"/>
      <c r="G17" s="12"/>
      <c r="H17" s="13"/>
    </row>
    <row r="18" spans="2:9" x14ac:dyDescent="0.3">
      <c r="B18" s="10"/>
      <c r="C18" s="12"/>
      <c r="D18" s="12"/>
      <c r="E18" s="12"/>
      <c r="F18" s="12"/>
      <c r="G18" s="12"/>
      <c r="H18" s="13"/>
    </row>
    <row r="19" spans="2:9" x14ac:dyDescent="0.3">
      <c r="B19" s="10"/>
      <c r="C19" s="12"/>
      <c r="D19" s="12"/>
      <c r="E19" s="12"/>
      <c r="F19" s="12"/>
      <c r="G19" s="12"/>
      <c r="H19" s="13"/>
    </row>
    <row r="20" spans="2:9" x14ac:dyDescent="0.3">
      <c r="B20" s="10"/>
      <c r="C20" s="12"/>
      <c r="D20" s="12"/>
      <c r="E20" s="16" t="s">
        <v>2</v>
      </c>
      <c r="F20" s="44"/>
      <c r="G20" s="12"/>
      <c r="H20" s="13"/>
    </row>
    <row r="21" spans="2:9" x14ac:dyDescent="0.3">
      <c r="B21" s="10"/>
      <c r="C21" s="12"/>
      <c r="D21" s="12"/>
      <c r="E21" s="17"/>
      <c r="F21" s="45" t="s">
        <v>3</v>
      </c>
      <c r="G21" s="46" t="s">
        <v>4</v>
      </c>
      <c r="H21" s="13"/>
    </row>
    <row r="22" spans="2:9" x14ac:dyDescent="0.3">
      <c r="B22" s="10"/>
      <c r="C22" s="12"/>
      <c r="D22" s="12"/>
      <c r="E22" s="18"/>
      <c r="F22" s="45" t="s">
        <v>5</v>
      </c>
      <c r="G22" s="46" t="s">
        <v>6</v>
      </c>
      <c r="H22" s="13"/>
    </row>
    <row r="23" spans="2:9" x14ac:dyDescent="0.3">
      <c r="B23" s="10"/>
      <c r="C23" s="12"/>
      <c r="D23" s="12"/>
      <c r="E23" s="12"/>
      <c r="F23" s="12"/>
      <c r="G23" s="12"/>
      <c r="H23" s="13"/>
    </row>
    <row r="24" spans="2:9" x14ac:dyDescent="0.3">
      <c r="B24" s="10"/>
      <c r="C24" s="12"/>
      <c r="D24" s="12"/>
      <c r="E24" s="12"/>
      <c r="F24" s="12"/>
      <c r="G24" s="12"/>
      <c r="H24" s="13"/>
    </row>
    <row r="25" spans="2:9" ht="18" x14ac:dyDescent="0.4">
      <c r="B25" s="19"/>
      <c r="C25" s="20"/>
      <c r="D25" s="20"/>
      <c r="E25" s="21"/>
      <c r="F25" s="20"/>
      <c r="G25" s="20"/>
      <c r="H25" s="22"/>
    </row>
    <row r="26" spans="2:9" x14ac:dyDescent="0.3">
      <c r="B26" s="23"/>
      <c r="C26" s="23"/>
      <c r="D26" s="23"/>
      <c r="E26" s="23"/>
      <c r="F26" s="23"/>
      <c r="G26" s="23"/>
      <c r="H26" s="23"/>
      <c r="I26" s="23"/>
    </row>
    <row r="27" spans="2:9" x14ac:dyDescent="0.3">
      <c r="B27" s="23"/>
      <c r="C27" s="23"/>
      <c r="D27" s="23"/>
      <c r="E27" s="23"/>
      <c r="F27" s="23"/>
      <c r="G27" s="23"/>
      <c r="H27" s="23"/>
      <c r="I27" s="23"/>
    </row>
    <row r="28" spans="2:9" x14ac:dyDescent="0.3">
      <c r="B28" s="23"/>
      <c r="C28" s="23"/>
      <c r="D28" s="23"/>
      <c r="E28" s="23"/>
      <c r="F28" s="23"/>
      <c r="G28" s="23"/>
      <c r="H28" s="23"/>
      <c r="I28" s="23"/>
    </row>
    <row r="29" spans="2:9" x14ac:dyDescent="0.3">
      <c r="B29" s="23"/>
      <c r="C29" s="23"/>
      <c r="D29" s="23"/>
      <c r="E29" s="23"/>
      <c r="F29" s="23"/>
      <c r="G29" s="23"/>
      <c r="H29" s="23"/>
      <c r="I29" s="23"/>
    </row>
    <row r="30" spans="2:9" x14ac:dyDescent="0.3">
      <c r="B30" s="23"/>
      <c r="C30" s="23"/>
      <c r="D30" s="23"/>
      <c r="E30" s="23"/>
      <c r="F30" s="23"/>
      <c r="G30" s="23"/>
      <c r="H30" s="23"/>
      <c r="I30" s="23"/>
    </row>
    <row r="31" spans="2:9" x14ac:dyDescent="0.3">
      <c r="B31" s="23"/>
      <c r="C31" s="23"/>
      <c r="D31" s="23"/>
      <c r="E31" s="23"/>
      <c r="F31" s="23"/>
      <c r="G31" s="23"/>
      <c r="H31" s="23"/>
    </row>
    <row r="32" spans="2:9" x14ac:dyDescent="0.3">
      <c r="B32" s="23"/>
      <c r="C32" s="23"/>
      <c r="D32" s="23"/>
      <c r="E32" s="23"/>
      <c r="F32" s="23"/>
      <c r="G32" s="23"/>
      <c r="H32" s="23"/>
    </row>
    <row r="33" spans="2:8" x14ac:dyDescent="0.3">
      <c r="B33" s="23"/>
      <c r="C33" s="23"/>
      <c r="D33" s="23"/>
      <c r="E33" s="23"/>
      <c r="F33" s="23"/>
      <c r="G33" s="23"/>
      <c r="H33" s="23"/>
    </row>
    <row r="34" spans="2:8" x14ac:dyDescent="0.3">
      <c r="B34" s="23"/>
      <c r="C34" s="23"/>
      <c r="D34" s="23"/>
      <c r="E34" s="23"/>
      <c r="F34" s="23"/>
      <c r="G34" s="23"/>
      <c r="H34" s="23"/>
    </row>
    <row r="35" spans="2:8" x14ac:dyDescent="0.3">
      <c r="B35" s="23"/>
      <c r="C35" s="23"/>
      <c r="D35" s="23"/>
      <c r="E35" s="23"/>
      <c r="F35" s="23"/>
      <c r="G35" s="23"/>
      <c r="H35" s="23"/>
    </row>
    <row r="36" spans="2:8" x14ac:dyDescent="0.3">
      <c r="B36" s="23"/>
      <c r="C36" s="23"/>
      <c r="D36" s="23"/>
      <c r="E36" s="23"/>
      <c r="F36" s="23"/>
      <c r="G36" s="23"/>
      <c r="H36" s="23"/>
    </row>
    <row r="37" spans="2:8" x14ac:dyDescent="0.3">
      <c r="B37" s="23"/>
      <c r="C37" s="23"/>
      <c r="D37" s="23"/>
      <c r="E37" s="23"/>
      <c r="F37" s="23"/>
      <c r="G37" s="23"/>
      <c r="H37" s="23"/>
    </row>
    <row r="38" spans="2:8" x14ac:dyDescent="0.3">
      <c r="B38" s="23"/>
      <c r="C38" s="23"/>
      <c r="D38" s="23"/>
      <c r="E38" s="23"/>
      <c r="F38" s="23"/>
      <c r="G38" s="23"/>
      <c r="H38" s="23"/>
    </row>
    <row r="39" spans="2:8" x14ac:dyDescent="0.3">
      <c r="B39" s="23"/>
      <c r="C39" s="23"/>
      <c r="D39" s="23"/>
      <c r="E39" s="23"/>
      <c r="F39" s="23"/>
      <c r="G39" s="23"/>
      <c r="H39" s="23"/>
    </row>
    <row r="40" spans="2:8" x14ac:dyDescent="0.3">
      <c r="B40" s="23"/>
      <c r="C40" s="23"/>
      <c r="D40" s="23"/>
      <c r="E40" s="23"/>
      <c r="F40" s="23"/>
      <c r="G40" s="23"/>
      <c r="H40" s="23"/>
    </row>
    <row r="41" spans="2:8" x14ac:dyDescent="0.3">
      <c r="B41" s="23"/>
      <c r="C41" s="23"/>
      <c r="D41" s="23"/>
      <c r="E41" s="23"/>
      <c r="F41" s="23"/>
      <c r="G41" s="23"/>
      <c r="H41" s="23"/>
    </row>
    <row r="42" spans="2:8" x14ac:dyDescent="0.3">
      <c r="B42" s="23"/>
      <c r="C42" s="23"/>
      <c r="D42" s="23"/>
      <c r="E42" s="23"/>
      <c r="F42" s="23"/>
      <c r="G42" s="23"/>
      <c r="H42" s="23"/>
    </row>
    <row r="43" spans="2:8" x14ac:dyDescent="0.3">
      <c r="B43" s="23"/>
      <c r="C43" s="23"/>
      <c r="D43" s="23"/>
      <c r="E43" s="23"/>
      <c r="F43" s="23"/>
      <c r="G43" s="23"/>
      <c r="H43" s="23"/>
    </row>
    <row r="44" spans="2:8" x14ac:dyDescent="0.3">
      <c r="B44" s="23"/>
      <c r="C44" s="23"/>
      <c r="D44" s="23"/>
      <c r="E44" s="23"/>
      <c r="F44" s="23"/>
      <c r="G44" s="23"/>
      <c r="H44" s="23"/>
    </row>
    <row r="45" spans="2:8" x14ac:dyDescent="0.3">
      <c r="C45" s="23"/>
      <c r="D45" s="1"/>
    </row>
    <row r="46" spans="2:8" x14ac:dyDescent="0.3">
      <c r="C46" s="24"/>
      <c r="D46" s="25"/>
    </row>
  </sheetData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AC2D78-8950-4C00-B7E5-0C465521F1DF}">
  <dimension ref="A1:G11"/>
  <sheetViews>
    <sheetView zoomScale="85" zoomScaleNormal="85" workbookViewId="0">
      <selection activeCell="J25" sqref="J25"/>
    </sheetView>
  </sheetViews>
  <sheetFormatPr defaultRowHeight="14.5" x14ac:dyDescent="0.35"/>
  <cols>
    <col min="2" max="2" width="8.7265625" style="41"/>
    <col min="3" max="3" width="26.1796875" customWidth="1"/>
    <col min="4" max="4" width="55.26953125" customWidth="1"/>
    <col min="5" max="5" width="13" customWidth="1"/>
  </cols>
  <sheetData>
    <row r="1" spans="1:7" ht="15" thickBot="1" x14ac:dyDescent="0.4">
      <c r="A1" s="36"/>
      <c r="B1" s="40"/>
      <c r="C1" s="37"/>
      <c r="D1" s="37"/>
      <c r="E1" s="37"/>
      <c r="F1" s="37"/>
      <c r="G1" s="37"/>
    </row>
    <row r="2" spans="1:7" x14ac:dyDescent="0.35">
      <c r="A2" s="47"/>
      <c r="B2" s="48"/>
      <c r="C2" s="49"/>
      <c r="D2" s="49"/>
      <c r="E2" s="50"/>
      <c r="F2" s="37"/>
      <c r="G2" s="37"/>
    </row>
    <row r="3" spans="1:7" x14ac:dyDescent="0.35">
      <c r="A3" s="51"/>
      <c r="B3" s="40"/>
      <c r="C3" s="37"/>
      <c r="D3" s="37"/>
      <c r="E3" s="52"/>
      <c r="F3" s="37"/>
      <c r="G3" s="37"/>
    </row>
    <row r="4" spans="1:7" x14ac:dyDescent="0.35">
      <c r="A4" s="51"/>
      <c r="B4" s="40"/>
      <c r="C4" s="36"/>
      <c r="D4" s="36"/>
      <c r="E4" s="53"/>
      <c r="F4" s="36"/>
      <c r="G4" s="36"/>
    </row>
    <row r="5" spans="1:7" x14ac:dyDescent="0.35">
      <c r="A5" s="51"/>
      <c r="B5" s="40"/>
      <c r="C5" s="54" t="s">
        <v>7</v>
      </c>
      <c r="D5" s="18"/>
      <c r="E5" s="53"/>
      <c r="F5" s="36"/>
      <c r="G5" s="36"/>
    </row>
    <row r="6" spans="1:7" x14ac:dyDescent="0.35">
      <c r="A6" s="51"/>
      <c r="B6" s="40"/>
      <c r="C6" s="55" t="s">
        <v>8</v>
      </c>
      <c r="D6" s="18"/>
      <c r="E6" s="53"/>
      <c r="F6" s="36"/>
      <c r="G6" s="36"/>
    </row>
    <row r="7" spans="1:7" x14ac:dyDescent="0.35">
      <c r="A7" s="51"/>
      <c r="B7" s="40"/>
      <c r="C7" s="55" t="s">
        <v>9</v>
      </c>
      <c r="D7" s="18"/>
      <c r="E7" s="53"/>
    </row>
    <row r="8" spans="1:7" x14ac:dyDescent="0.35">
      <c r="A8" s="51"/>
      <c r="B8" s="40"/>
      <c r="C8" s="55" t="s">
        <v>10</v>
      </c>
      <c r="D8" s="18"/>
      <c r="E8" s="53"/>
    </row>
    <row r="9" spans="1:7" x14ac:dyDescent="0.35">
      <c r="A9" s="51"/>
      <c r="B9" s="40"/>
      <c r="C9" s="54" t="s">
        <v>11</v>
      </c>
      <c r="D9" s="18"/>
      <c r="E9" s="53"/>
    </row>
    <row r="10" spans="1:7" x14ac:dyDescent="0.35">
      <c r="A10" s="51"/>
      <c r="B10" s="40"/>
      <c r="C10" s="54" t="s">
        <v>12</v>
      </c>
      <c r="D10" s="18"/>
      <c r="E10" s="53"/>
    </row>
    <row r="11" spans="1:7" ht="15" thickBot="1" x14ac:dyDescent="0.4">
      <c r="A11" s="56"/>
      <c r="B11" s="57"/>
      <c r="C11" s="58"/>
      <c r="D11" s="58"/>
      <c r="E11" s="59"/>
    </row>
  </sheetData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A9520B-4CAF-42C2-A399-F97D4343BF61}">
  <dimension ref="A1:H28"/>
  <sheetViews>
    <sheetView tabSelected="1" zoomScaleNormal="100" workbookViewId="0">
      <selection activeCell="E37" sqref="E37"/>
    </sheetView>
  </sheetViews>
  <sheetFormatPr defaultRowHeight="14.5" x14ac:dyDescent="0.35"/>
  <cols>
    <col min="2" max="2" width="8.81640625" style="41"/>
    <col min="3" max="3" width="32.81640625" customWidth="1"/>
    <col min="4" max="4" width="38.81640625" customWidth="1"/>
    <col min="5" max="5" width="19.7265625" customWidth="1"/>
    <col min="6" max="6" width="16.54296875" customWidth="1"/>
  </cols>
  <sheetData>
    <row r="1" spans="1:8" x14ac:dyDescent="0.35">
      <c r="A1" s="36"/>
      <c r="B1" s="40"/>
      <c r="C1" s="37"/>
      <c r="D1" s="37"/>
      <c r="E1" s="37"/>
      <c r="F1" s="37"/>
    </row>
    <row r="2" spans="1:8" x14ac:dyDescent="0.35">
      <c r="A2" s="36"/>
      <c r="B2" s="40"/>
      <c r="C2" s="37"/>
      <c r="D2" s="37"/>
      <c r="E2" s="37"/>
      <c r="F2" s="37"/>
    </row>
    <row r="3" spans="1:8" x14ac:dyDescent="0.35">
      <c r="A3" s="36"/>
      <c r="B3" s="40"/>
      <c r="C3" s="37"/>
      <c r="D3" s="37"/>
      <c r="E3" s="37"/>
      <c r="F3" s="37"/>
    </row>
    <row r="4" spans="1:8" x14ac:dyDescent="0.35">
      <c r="A4" s="38"/>
      <c r="B4" s="42"/>
      <c r="C4" s="38"/>
      <c r="D4" s="38"/>
    </row>
    <row r="5" spans="1:8" x14ac:dyDescent="0.35">
      <c r="A5" s="36"/>
      <c r="B5" s="40"/>
      <c r="C5" s="36"/>
      <c r="D5" s="36"/>
    </row>
    <row r="6" spans="1:8" x14ac:dyDescent="0.35">
      <c r="A6" s="36"/>
      <c r="B6" s="40"/>
      <c r="C6" s="60" t="s">
        <v>11</v>
      </c>
      <c r="D6" s="36"/>
    </row>
    <row r="7" spans="1:8" x14ac:dyDescent="0.35">
      <c r="A7" s="36"/>
      <c r="B7" s="40"/>
      <c r="C7" s="36"/>
      <c r="D7" s="36"/>
    </row>
    <row r="8" spans="1:8" ht="28.5" customHeight="1" thickBot="1" x14ac:dyDescent="0.4">
      <c r="A8" s="36"/>
      <c r="B8" s="68" t="s">
        <v>13</v>
      </c>
      <c r="C8" s="68"/>
      <c r="D8" s="68"/>
    </row>
    <row r="10" spans="1:8" ht="50.15" customHeight="1" x14ac:dyDescent="0.35">
      <c r="B10"/>
      <c r="C10" s="69" t="s">
        <v>14</v>
      </c>
      <c r="D10" s="69"/>
      <c r="E10" s="69"/>
      <c r="F10" s="69"/>
    </row>
    <row r="13" spans="1:8" s="41" customFormat="1" ht="26" x14ac:dyDescent="0.35">
      <c r="A13" s="39"/>
      <c r="B13" s="2" t="s">
        <v>15</v>
      </c>
      <c r="C13" s="2" t="s">
        <v>16</v>
      </c>
      <c r="D13" s="62" t="s">
        <v>17</v>
      </c>
      <c r="E13" s="62" t="s">
        <v>18</v>
      </c>
      <c r="F13" s="2" t="s">
        <v>19</v>
      </c>
      <c r="G13"/>
      <c r="H13"/>
    </row>
    <row r="14" spans="1:8" ht="25" x14ac:dyDescent="0.35">
      <c r="A14" s="36"/>
      <c r="B14" s="67">
        <v>1</v>
      </c>
      <c r="C14" s="70" t="s">
        <v>20</v>
      </c>
      <c r="D14" s="66" t="s">
        <v>21</v>
      </c>
      <c r="E14" s="18"/>
      <c r="F14" s="18"/>
    </row>
    <row r="15" spans="1:8" x14ac:dyDescent="0.35">
      <c r="A15" s="36"/>
      <c r="B15" s="67"/>
      <c r="C15" s="70"/>
      <c r="D15" s="66" t="s">
        <v>22</v>
      </c>
      <c r="E15" s="18"/>
      <c r="F15" s="18"/>
    </row>
    <row r="16" spans="1:8" ht="25" x14ac:dyDescent="0.35">
      <c r="A16" s="36"/>
      <c r="B16" s="67"/>
      <c r="C16" s="70"/>
      <c r="D16" s="66" t="s">
        <v>23</v>
      </c>
      <c r="E16" s="18"/>
      <c r="F16" s="18"/>
    </row>
    <row r="17" spans="1:6" ht="25" x14ac:dyDescent="0.35">
      <c r="A17" s="36"/>
      <c r="B17" s="67">
        <v>1</v>
      </c>
      <c r="C17" s="70" t="s">
        <v>24</v>
      </c>
      <c r="D17" s="66" t="s">
        <v>21</v>
      </c>
      <c r="E17" s="18"/>
      <c r="F17" s="18"/>
    </row>
    <row r="18" spans="1:6" x14ac:dyDescent="0.35">
      <c r="A18" s="36"/>
      <c r="B18" s="67"/>
      <c r="C18" s="70"/>
      <c r="D18" s="66" t="s">
        <v>22</v>
      </c>
      <c r="E18" s="18"/>
      <c r="F18" s="18"/>
    </row>
    <row r="19" spans="1:6" ht="25" x14ac:dyDescent="0.35">
      <c r="A19" s="36"/>
      <c r="B19" s="67"/>
      <c r="C19" s="70"/>
      <c r="D19" s="66" t="s">
        <v>23</v>
      </c>
      <c r="E19" s="18"/>
      <c r="F19" s="18"/>
    </row>
    <row r="20" spans="1:6" ht="25" x14ac:dyDescent="0.35">
      <c r="A20" s="36"/>
      <c r="B20" s="67">
        <v>1</v>
      </c>
      <c r="C20" s="70" t="s">
        <v>25</v>
      </c>
      <c r="D20" s="66" t="s">
        <v>21</v>
      </c>
      <c r="E20" s="18"/>
      <c r="F20" s="18"/>
    </row>
    <row r="21" spans="1:6" x14ac:dyDescent="0.35">
      <c r="A21" s="36"/>
      <c r="B21" s="67"/>
      <c r="C21" s="70"/>
      <c r="D21" s="66" t="s">
        <v>22</v>
      </c>
      <c r="E21" s="18"/>
      <c r="F21" s="18"/>
    </row>
    <row r="22" spans="1:6" ht="25" x14ac:dyDescent="0.35">
      <c r="A22" s="36"/>
      <c r="B22" s="67"/>
      <c r="C22" s="70"/>
      <c r="D22" s="66" t="s">
        <v>23</v>
      </c>
      <c r="E22" s="18"/>
      <c r="F22" s="18"/>
    </row>
    <row r="23" spans="1:6" ht="25" x14ac:dyDescent="0.35">
      <c r="A23" s="36"/>
      <c r="B23" s="67">
        <v>1</v>
      </c>
      <c r="C23" s="70" t="s">
        <v>26</v>
      </c>
      <c r="D23" s="66" t="s">
        <v>21</v>
      </c>
      <c r="E23" s="18"/>
      <c r="F23" s="18"/>
    </row>
    <row r="24" spans="1:6" x14ac:dyDescent="0.35">
      <c r="A24" s="36"/>
      <c r="B24" s="67"/>
      <c r="C24" s="70"/>
      <c r="D24" s="66" t="s">
        <v>22</v>
      </c>
      <c r="E24" s="18"/>
      <c r="F24" s="18"/>
    </row>
    <row r="25" spans="1:6" ht="25" x14ac:dyDescent="0.35">
      <c r="A25" s="36"/>
      <c r="B25" s="67"/>
      <c r="C25" s="70"/>
      <c r="D25" s="66" t="s">
        <v>23</v>
      </c>
      <c r="E25" s="18"/>
      <c r="F25" s="18"/>
    </row>
    <row r="26" spans="1:6" ht="25" x14ac:dyDescent="0.35">
      <c r="A26" s="36"/>
      <c r="B26" s="67">
        <v>1</v>
      </c>
      <c r="C26" s="70" t="s">
        <v>27</v>
      </c>
      <c r="D26" s="66" t="s">
        <v>21</v>
      </c>
      <c r="E26" s="18"/>
      <c r="F26" s="18"/>
    </row>
    <row r="27" spans="1:6" x14ac:dyDescent="0.35">
      <c r="A27" s="36"/>
      <c r="B27" s="67"/>
      <c r="C27" s="70"/>
      <c r="D27" s="66" t="s">
        <v>22</v>
      </c>
      <c r="E27" s="18"/>
      <c r="F27" s="18"/>
    </row>
    <row r="28" spans="1:6" ht="25" x14ac:dyDescent="0.35">
      <c r="A28" s="36"/>
      <c r="B28" s="67"/>
      <c r="C28" s="70"/>
      <c r="D28" s="66" t="s">
        <v>23</v>
      </c>
      <c r="E28" s="18"/>
      <c r="F28" s="18"/>
    </row>
  </sheetData>
  <mergeCells count="12">
    <mergeCell ref="B26:B28"/>
    <mergeCell ref="B8:D8"/>
    <mergeCell ref="C10:F10"/>
    <mergeCell ref="C14:C16"/>
    <mergeCell ref="C17:C19"/>
    <mergeCell ref="C20:C22"/>
    <mergeCell ref="C23:C25"/>
    <mergeCell ref="C26:C28"/>
    <mergeCell ref="B14:B16"/>
    <mergeCell ref="B17:B19"/>
    <mergeCell ref="B20:B22"/>
    <mergeCell ref="B23:B25"/>
  </mergeCells>
  <dataValidations count="2">
    <dataValidation type="whole" operator="greaterThan" allowBlank="1" showInputMessage="1" showErrorMessage="1" sqref="B14:B15 B17:B18 B20:B21 B23:B24 B26:B27" xr:uid="{5E0F96F5-9392-42C9-A0B2-20A679797B73}">
      <formula1>0</formula1>
    </dataValidation>
    <dataValidation type="whole" operator="greaterThanOrEqual" allowBlank="1" showInputMessage="1" showErrorMessage="1" sqref="E14:E28" xr:uid="{71CFA80C-BF93-4BD2-8F4C-87FF896FBD0A}">
      <formula1>0</formula1>
    </dataValidation>
  </dataValidations>
  <pageMargins left="0.7" right="0.7" top="0.75" bottom="0.75" header="0.3" footer="0.3"/>
  <pageSetup paperSize="9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16E650-6DD7-4C37-85B1-8E9A4C06203F}">
  <dimension ref="A1:H38"/>
  <sheetViews>
    <sheetView topLeftCell="A6" zoomScale="120" zoomScaleNormal="120" workbookViewId="0">
      <selection activeCell="K18" sqref="K18"/>
    </sheetView>
  </sheetViews>
  <sheetFormatPr defaultRowHeight="14.5" x14ac:dyDescent="0.35"/>
  <cols>
    <col min="2" max="2" width="9.1796875" style="41"/>
    <col min="3" max="3" width="26.1796875" customWidth="1"/>
    <col min="4" max="4" width="62.453125" customWidth="1"/>
    <col min="5" max="5" width="21.54296875" customWidth="1"/>
    <col min="6" max="6" width="17.453125" customWidth="1"/>
  </cols>
  <sheetData>
    <row r="1" spans="1:8" x14ac:dyDescent="0.35">
      <c r="A1" s="36"/>
      <c r="B1" s="40"/>
      <c r="C1" s="37"/>
      <c r="D1" s="37"/>
      <c r="E1" s="37"/>
      <c r="F1" s="37"/>
    </row>
    <row r="2" spans="1:8" x14ac:dyDescent="0.35">
      <c r="A2" s="36"/>
      <c r="B2" s="40"/>
      <c r="C2" s="37"/>
      <c r="D2" s="37"/>
      <c r="E2" s="37"/>
      <c r="F2" s="37"/>
    </row>
    <row r="3" spans="1:8" x14ac:dyDescent="0.35">
      <c r="A3" s="36"/>
      <c r="B3" s="40"/>
      <c r="C3" s="37"/>
      <c r="D3" s="37"/>
      <c r="E3" s="37"/>
      <c r="F3" s="37"/>
    </row>
    <row r="4" spans="1:8" x14ac:dyDescent="0.35">
      <c r="A4" s="36"/>
      <c r="B4" s="40"/>
      <c r="C4" s="36"/>
      <c r="D4" s="36"/>
      <c r="E4" s="36"/>
    </row>
    <row r="5" spans="1:8" x14ac:dyDescent="0.35">
      <c r="A5" s="38"/>
      <c r="B5" s="42"/>
      <c r="C5" s="38"/>
      <c r="D5" s="38"/>
      <c r="E5" s="36"/>
    </row>
    <row r="6" spans="1:8" x14ac:dyDescent="0.35">
      <c r="A6" s="36"/>
      <c r="B6" s="40"/>
      <c r="C6" s="36"/>
      <c r="D6" s="36"/>
      <c r="E6" s="36"/>
    </row>
    <row r="7" spans="1:8" x14ac:dyDescent="0.35">
      <c r="A7" s="36"/>
      <c r="B7" s="40"/>
      <c r="C7" s="60" t="s">
        <v>11</v>
      </c>
      <c r="D7" s="36"/>
      <c r="E7" s="36"/>
    </row>
    <row r="8" spans="1:8" x14ac:dyDescent="0.35">
      <c r="A8" s="36"/>
      <c r="B8" s="40"/>
      <c r="C8" s="36"/>
      <c r="D8" s="36"/>
      <c r="E8" s="36"/>
    </row>
    <row r="9" spans="1:8" ht="28.5" customHeight="1" x14ac:dyDescent="0.35">
      <c r="A9" s="36"/>
      <c r="B9" s="72" t="s">
        <v>28</v>
      </c>
      <c r="C9" s="72"/>
      <c r="D9" s="72"/>
      <c r="E9" s="61"/>
    </row>
    <row r="10" spans="1:8" ht="28.5" customHeight="1" x14ac:dyDescent="0.35">
      <c r="A10" s="36"/>
      <c r="B10" s="61"/>
      <c r="C10" s="61"/>
      <c r="D10" s="61"/>
      <c r="E10" s="61"/>
    </row>
    <row r="11" spans="1:8" ht="28.5" customHeight="1" x14ac:dyDescent="0.35">
      <c r="A11" s="36"/>
      <c r="B11" s="61"/>
      <c r="C11" s="71" t="s">
        <v>29</v>
      </c>
      <c r="D11" s="71"/>
      <c r="E11" s="71"/>
      <c r="F11" s="71"/>
    </row>
    <row r="12" spans="1:8" ht="28.5" customHeight="1" x14ac:dyDescent="0.35">
      <c r="A12" s="36"/>
      <c r="B12" s="61"/>
      <c r="C12" s="61"/>
      <c r="D12" s="61"/>
      <c r="E12" s="61"/>
    </row>
    <row r="13" spans="1:8" s="41" customFormat="1" x14ac:dyDescent="0.35">
      <c r="A13" s="39"/>
      <c r="B13" s="2" t="s">
        <v>15</v>
      </c>
      <c r="C13" s="2" t="s">
        <v>16</v>
      </c>
      <c r="D13" s="62" t="s">
        <v>30</v>
      </c>
      <c r="E13" s="62" t="s">
        <v>31</v>
      </c>
      <c r="F13" s="2" t="s">
        <v>19</v>
      </c>
      <c r="G13"/>
      <c r="H13"/>
    </row>
    <row r="14" spans="1:8" x14ac:dyDescent="0.35">
      <c r="A14" s="36"/>
      <c r="B14" s="76">
        <v>1</v>
      </c>
      <c r="C14" s="70" t="s">
        <v>20</v>
      </c>
      <c r="D14" s="65" t="s">
        <v>32</v>
      </c>
      <c r="E14" s="18"/>
      <c r="F14" s="18"/>
    </row>
    <row r="15" spans="1:8" x14ac:dyDescent="0.35">
      <c r="A15" s="36"/>
      <c r="B15" s="77"/>
      <c r="C15" s="70"/>
      <c r="D15" s="65" t="s">
        <v>33</v>
      </c>
      <c r="E15" s="18"/>
      <c r="F15" s="18"/>
    </row>
    <row r="16" spans="1:8" x14ac:dyDescent="0.35">
      <c r="B16" s="77"/>
      <c r="C16" s="70"/>
      <c r="D16" s="65" t="s">
        <v>34</v>
      </c>
      <c r="E16" s="18"/>
      <c r="F16" s="18"/>
    </row>
    <row r="17" spans="1:6" x14ac:dyDescent="0.35">
      <c r="B17" s="77"/>
      <c r="C17" s="70"/>
      <c r="D17" s="65" t="s">
        <v>35</v>
      </c>
      <c r="E17" s="18"/>
      <c r="F17" s="18"/>
    </row>
    <row r="18" spans="1:6" ht="37.5" x14ac:dyDescent="0.35">
      <c r="B18" s="78"/>
      <c r="C18" s="70"/>
      <c r="D18" s="65" t="s">
        <v>36</v>
      </c>
      <c r="E18" s="18"/>
      <c r="F18" s="18"/>
    </row>
    <row r="19" spans="1:6" x14ac:dyDescent="0.35">
      <c r="A19" s="36"/>
      <c r="B19" s="76">
        <v>1</v>
      </c>
      <c r="C19" s="70" t="s">
        <v>24</v>
      </c>
      <c r="D19" s="65" t="s">
        <v>32</v>
      </c>
      <c r="E19" s="18"/>
      <c r="F19" s="18"/>
    </row>
    <row r="20" spans="1:6" x14ac:dyDescent="0.35">
      <c r="A20" s="36"/>
      <c r="B20" s="77"/>
      <c r="C20" s="70"/>
      <c r="D20" s="65" t="s">
        <v>33</v>
      </c>
      <c r="E20" s="18"/>
      <c r="F20" s="18"/>
    </row>
    <row r="21" spans="1:6" x14ac:dyDescent="0.35">
      <c r="B21" s="77"/>
      <c r="C21" s="70"/>
      <c r="D21" s="65" t="s">
        <v>34</v>
      </c>
      <c r="E21" s="18"/>
      <c r="F21" s="18"/>
    </row>
    <row r="22" spans="1:6" x14ac:dyDescent="0.35">
      <c r="B22" s="77"/>
      <c r="C22" s="70"/>
      <c r="D22" s="65" t="s">
        <v>35</v>
      </c>
      <c r="E22" s="18"/>
      <c r="F22" s="18"/>
    </row>
    <row r="23" spans="1:6" ht="37.5" x14ac:dyDescent="0.35">
      <c r="B23" s="78"/>
      <c r="C23" s="70"/>
      <c r="D23" s="65" t="s">
        <v>36</v>
      </c>
      <c r="E23" s="18"/>
      <c r="F23" s="18"/>
    </row>
    <row r="24" spans="1:6" x14ac:dyDescent="0.35">
      <c r="A24" s="36"/>
      <c r="B24" s="76">
        <v>1</v>
      </c>
      <c r="C24" s="70" t="s">
        <v>25</v>
      </c>
      <c r="D24" s="65" t="s">
        <v>32</v>
      </c>
      <c r="E24" s="18"/>
      <c r="F24" s="18"/>
    </row>
    <row r="25" spans="1:6" x14ac:dyDescent="0.35">
      <c r="A25" s="36"/>
      <c r="B25" s="77"/>
      <c r="C25" s="70"/>
      <c r="D25" s="65" t="s">
        <v>33</v>
      </c>
      <c r="E25" s="18"/>
      <c r="F25" s="18"/>
    </row>
    <row r="26" spans="1:6" x14ac:dyDescent="0.35">
      <c r="B26" s="77"/>
      <c r="C26" s="70"/>
      <c r="D26" s="65" t="s">
        <v>34</v>
      </c>
      <c r="E26" s="18"/>
      <c r="F26" s="18"/>
    </row>
    <row r="27" spans="1:6" x14ac:dyDescent="0.35">
      <c r="B27" s="77"/>
      <c r="C27" s="70"/>
      <c r="D27" s="65" t="s">
        <v>35</v>
      </c>
      <c r="E27" s="18"/>
      <c r="F27" s="18"/>
    </row>
    <row r="28" spans="1:6" ht="37.5" x14ac:dyDescent="0.35">
      <c r="B28" s="78"/>
      <c r="C28" s="70"/>
      <c r="D28" s="65" t="s">
        <v>36</v>
      </c>
      <c r="E28" s="18"/>
      <c r="F28" s="18"/>
    </row>
    <row r="29" spans="1:6" x14ac:dyDescent="0.35">
      <c r="B29" s="76">
        <v>1</v>
      </c>
      <c r="C29" s="70" t="s">
        <v>26</v>
      </c>
      <c r="D29" s="65" t="s">
        <v>32</v>
      </c>
      <c r="E29" s="18"/>
      <c r="F29" s="18"/>
    </row>
    <row r="30" spans="1:6" x14ac:dyDescent="0.35">
      <c r="B30" s="77"/>
      <c r="C30" s="70"/>
      <c r="D30" s="65" t="s">
        <v>33</v>
      </c>
      <c r="E30" s="18"/>
      <c r="F30" s="18"/>
    </row>
    <row r="31" spans="1:6" x14ac:dyDescent="0.35">
      <c r="B31" s="77"/>
      <c r="C31" s="70"/>
      <c r="D31" s="65" t="s">
        <v>34</v>
      </c>
      <c r="E31" s="18"/>
      <c r="F31" s="18"/>
    </row>
    <row r="32" spans="1:6" x14ac:dyDescent="0.35">
      <c r="B32" s="77"/>
      <c r="C32" s="70"/>
      <c r="D32" s="65" t="s">
        <v>35</v>
      </c>
      <c r="E32" s="18"/>
      <c r="F32" s="18"/>
    </row>
    <row r="33" spans="2:6" ht="37.5" x14ac:dyDescent="0.35">
      <c r="B33" s="78"/>
      <c r="C33" s="70"/>
      <c r="D33" s="65" t="s">
        <v>36</v>
      </c>
      <c r="E33" s="18"/>
      <c r="F33" s="18"/>
    </row>
    <row r="34" spans="2:6" x14ac:dyDescent="0.35">
      <c r="B34" s="76">
        <v>1</v>
      </c>
      <c r="C34" s="70" t="s">
        <v>27</v>
      </c>
      <c r="D34" s="65" t="s">
        <v>32</v>
      </c>
      <c r="E34" s="18"/>
      <c r="F34" s="18"/>
    </row>
    <row r="35" spans="2:6" x14ac:dyDescent="0.35">
      <c r="B35" s="77"/>
      <c r="C35" s="70"/>
      <c r="D35" s="65" t="s">
        <v>33</v>
      </c>
      <c r="E35" s="18"/>
      <c r="F35" s="18"/>
    </row>
    <row r="36" spans="2:6" x14ac:dyDescent="0.35">
      <c r="B36" s="77"/>
      <c r="C36" s="70"/>
      <c r="D36" s="65" t="s">
        <v>34</v>
      </c>
      <c r="E36" s="18"/>
      <c r="F36" s="18"/>
    </row>
    <row r="37" spans="2:6" x14ac:dyDescent="0.35">
      <c r="B37" s="77"/>
      <c r="C37" s="70"/>
      <c r="D37" s="65" t="s">
        <v>37</v>
      </c>
      <c r="E37" s="18"/>
      <c r="F37" s="18"/>
    </row>
    <row r="38" spans="2:6" ht="37.5" x14ac:dyDescent="0.35">
      <c r="B38" s="78"/>
      <c r="C38" s="70"/>
      <c r="D38" s="65" t="s">
        <v>36</v>
      </c>
      <c r="E38" s="18"/>
      <c r="F38" s="18"/>
    </row>
  </sheetData>
  <mergeCells count="12">
    <mergeCell ref="C29:C33"/>
    <mergeCell ref="C34:C38"/>
    <mergeCell ref="C24:C28"/>
    <mergeCell ref="C11:F11"/>
    <mergeCell ref="B9:D9"/>
    <mergeCell ref="C14:C18"/>
    <mergeCell ref="C19:C23"/>
    <mergeCell ref="B34:B38"/>
    <mergeCell ref="B29:B33"/>
    <mergeCell ref="B24:B28"/>
    <mergeCell ref="B19:B23"/>
    <mergeCell ref="B14:B18"/>
  </mergeCells>
  <dataValidations count="1">
    <dataValidation type="whole" operator="greaterThan" allowBlank="1" showInputMessage="1" showErrorMessage="1" sqref="B34 B29 B24 B14 B19" xr:uid="{67190016-7399-43DE-85C2-966D4D505A41}">
      <formula1>0</formula1>
    </dataValidation>
  </dataValidations>
  <pageMargins left="0.7" right="0.7" top="0.75" bottom="0.75" header="0.3" footer="0.3"/>
  <pageSetup paperSize="9"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I25"/>
  <sheetViews>
    <sheetView zoomScale="110" zoomScaleNormal="110" workbookViewId="0">
      <selection activeCell="B10" sqref="B10"/>
    </sheetView>
  </sheetViews>
  <sheetFormatPr defaultColWidth="8.81640625" defaultRowHeight="14" x14ac:dyDescent="0.3"/>
  <cols>
    <col min="1" max="1" width="8.81640625" style="9"/>
    <col min="2" max="2" width="70.453125" style="9" customWidth="1"/>
    <col min="3" max="3" width="2.54296875" style="9" customWidth="1"/>
    <col min="4" max="4" width="27.453125" style="9" customWidth="1"/>
    <col min="5" max="5" width="21.54296875" style="9" customWidth="1"/>
    <col min="6" max="6" width="20.54296875" style="9" customWidth="1"/>
    <col min="7" max="7" width="14.453125" style="9" customWidth="1"/>
    <col min="8" max="8" width="12.81640625" style="9" customWidth="1"/>
    <col min="9" max="16384" width="8.81640625" style="9"/>
  </cols>
  <sheetData>
    <row r="1" spans="1:9" x14ac:dyDescent="0.3">
      <c r="C1" s="26"/>
      <c r="D1" s="26"/>
      <c r="E1" s="26"/>
      <c r="F1" s="26"/>
      <c r="G1" s="26"/>
      <c r="H1" s="26"/>
      <c r="I1" s="26"/>
    </row>
    <row r="2" spans="1:9" x14ac:dyDescent="0.3">
      <c r="C2" s="26"/>
      <c r="D2" s="26"/>
      <c r="E2" s="26"/>
      <c r="F2" s="26"/>
      <c r="G2" s="26"/>
      <c r="H2" s="26"/>
      <c r="I2" s="26"/>
    </row>
    <row r="3" spans="1:9" x14ac:dyDescent="0.3">
      <c r="C3" s="26"/>
      <c r="D3" s="26"/>
      <c r="E3" s="26"/>
      <c r="F3" s="26"/>
      <c r="G3" s="26"/>
      <c r="H3" s="26"/>
      <c r="I3" s="26"/>
    </row>
    <row r="4" spans="1:9" s="27" customFormat="1" x14ac:dyDescent="0.3">
      <c r="F4" s="28"/>
    </row>
    <row r="5" spans="1:9" x14ac:dyDescent="0.3">
      <c r="F5" s="26"/>
    </row>
    <row r="6" spans="1:9" ht="14.5" x14ac:dyDescent="0.35">
      <c r="D6" s="60" t="s">
        <v>11</v>
      </c>
      <c r="E6" s="17">
        <f>'0.Dades del licitador'!D9</f>
        <v>0</v>
      </c>
      <c r="F6" s="26"/>
    </row>
    <row r="7" spans="1:9" x14ac:dyDescent="0.3">
      <c r="F7" s="26"/>
    </row>
    <row r="8" spans="1:9" ht="70" x14ac:dyDescent="0.3">
      <c r="B8" s="33" t="s">
        <v>38</v>
      </c>
      <c r="C8" s="33"/>
    </row>
    <row r="9" spans="1:9" ht="45" customHeight="1" x14ac:dyDescent="0.3">
      <c r="D9" s="2" t="s">
        <v>39</v>
      </c>
      <c r="E9" s="2" t="s">
        <v>40</v>
      </c>
    </row>
    <row r="10" spans="1:9" ht="155.25" customHeight="1" x14ac:dyDescent="0.3">
      <c r="A10" s="34"/>
      <c r="B10" s="3" t="s">
        <v>41</v>
      </c>
      <c r="C10" s="5"/>
      <c r="D10" s="4" t="s">
        <v>42</v>
      </c>
      <c r="E10" s="35"/>
    </row>
    <row r="25" spans="7:7" x14ac:dyDescent="0.3">
      <c r="G25" s="35"/>
    </row>
  </sheetData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F090DAC2-D7E4-43F9-B962-F5990C1450C4}">
          <x14:formula1>
            <xm:f>Llistes!$H$3:$H$103</xm:f>
          </x14:formula1>
          <xm:sqref>E10</xm:sqref>
        </x14:dataValidation>
      </x14:dataValidation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I11"/>
  <sheetViews>
    <sheetView zoomScale="130" zoomScaleNormal="130" workbookViewId="0">
      <selection activeCell="D23" sqref="D23"/>
    </sheetView>
  </sheetViews>
  <sheetFormatPr defaultColWidth="8.81640625" defaultRowHeight="14" x14ac:dyDescent="0.3"/>
  <cols>
    <col min="1" max="1" width="8.81640625" style="9"/>
    <col min="2" max="2" width="75.1796875" style="9" customWidth="1"/>
    <col min="3" max="3" width="2.54296875" style="9" customWidth="1"/>
    <col min="4" max="4" width="27.453125" style="9" customWidth="1"/>
    <col min="5" max="5" width="16.453125" style="9" customWidth="1"/>
    <col min="6" max="6" width="20.54296875" style="9" customWidth="1"/>
    <col min="7" max="7" width="14.453125" style="9" customWidth="1"/>
    <col min="8" max="8" width="12.81640625" style="9" customWidth="1"/>
    <col min="9" max="16384" width="8.81640625" style="9"/>
  </cols>
  <sheetData>
    <row r="1" spans="1:9" x14ac:dyDescent="0.3">
      <c r="C1" s="26"/>
      <c r="D1" s="26"/>
      <c r="E1" s="26"/>
      <c r="F1" s="26"/>
      <c r="G1" s="26"/>
      <c r="H1" s="26"/>
      <c r="I1" s="26"/>
    </row>
    <row r="2" spans="1:9" x14ac:dyDescent="0.3">
      <c r="C2" s="26"/>
      <c r="D2" s="26"/>
      <c r="E2" s="26"/>
      <c r="F2" s="26"/>
      <c r="G2" s="26"/>
      <c r="H2" s="26"/>
      <c r="I2" s="26"/>
    </row>
    <row r="3" spans="1:9" x14ac:dyDescent="0.3">
      <c r="C3" s="26"/>
      <c r="D3" s="26"/>
      <c r="E3" s="26"/>
      <c r="F3" s="26"/>
      <c r="G3" s="26"/>
      <c r="H3" s="26"/>
      <c r="I3" s="26"/>
    </row>
    <row r="4" spans="1:9" x14ac:dyDescent="0.3">
      <c r="E4" s="26"/>
    </row>
    <row r="5" spans="1:9" s="27" customFormat="1" x14ac:dyDescent="0.3">
      <c r="F5" s="28"/>
    </row>
    <row r="6" spans="1:9" x14ac:dyDescent="0.3">
      <c r="F6" s="26"/>
    </row>
    <row r="7" spans="1:9" ht="14.5" x14ac:dyDescent="0.35">
      <c r="D7" s="60" t="s">
        <v>11</v>
      </c>
      <c r="E7" s="17">
        <f>'0.Dades del licitador'!D9</f>
        <v>0</v>
      </c>
      <c r="F7" s="26"/>
    </row>
    <row r="8" spans="1:9" x14ac:dyDescent="0.3">
      <c r="F8" s="26"/>
    </row>
    <row r="9" spans="1:9" ht="42" x14ac:dyDescent="0.3">
      <c r="B9" s="33" t="s">
        <v>43</v>
      </c>
      <c r="C9" s="33"/>
    </row>
    <row r="10" spans="1:9" ht="45" customHeight="1" x14ac:dyDescent="0.3">
      <c r="D10" s="2" t="s">
        <v>44</v>
      </c>
      <c r="E10" s="2" t="s">
        <v>45</v>
      </c>
    </row>
    <row r="11" spans="1:9" ht="159.75" customHeight="1" x14ac:dyDescent="0.3">
      <c r="A11" s="34"/>
      <c r="B11" s="3" t="s">
        <v>46</v>
      </c>
      <c r="C11" s="5"/>
      <c r="D11" s="4" t="s">
        <v>47</v>
      </c>
      <c r="E11" s="35"/>
    </row>
  </sheetData>
  <sheetProtection algorithmName="SHA-512" hashValue="mks29rthPUiLpgQ+Rv9EeQLMUXGTDeSpr78S9fgMAgI96CYyd41SSDtrXO1TKUsndlSUX2POWQgZWbL2H2XAkw==" saltValue="P5YYvFpdZa6nVa3ds/sCDA==" spinCount="100000" sheet="1" objects="1" scenarios="1"/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DEFDE644-9F78-4E5A-813E-65529E5D22C5}">
          <x14:formula1>
            <xm:f>Llistes!$H$3:$H$103</xm:f>
          </x14:formula1>
          <xm:sqref>E11</xm:sqref>
        </x14:dataValidation>
      </x14:dataValidation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B1:L895"/>
  <sheetViews>
    <sheetView topLeftCell="A7" zoomScale="110" zoomScaleNormal="110" workbookViewId="0">
      <selection activeCell="I36" sqref="I36"/>
    </sheetView>
  </sheetViews>
  <sheetFormatPr defaultColWidth="9.1796875" defaultRowHeight="14" x14ac:dyDescent="0.3"/>
  <cols>
    <col min="1" max="1" width="9.1796875" style="32"/>
    <col min="2" max="2" width="19.453125" style="32" customWidth="1"/>
    <col min="3" max="3" width="35.453125" style="32" customWidth="1"/>
    <col min="4" max="4" width="22.1796875" style="32" customWidth="1"/>
    <col min="5" max="5" width="22" style="32" customWidth="1"/>
    <col min="6" max="16384" width="9.1796875" style="32"/>
  </cols>
  <sheetData>
    <row r="1" spans="2:12" s="9" customFormat="1" x14ac:dyDescent="0.3">
      <c r="C1" s="26"/>
      <c r="D1" s="26"/>
      <c r="E1" s="26"/>
      <c r="F1" s="26"/>
      <c r="G1" s="26"/>
      <c r="H1" s="26"/>
      <c r="I1" s="26"/>
    </row>
    <row r="2" spans="2:12" s="9" customFormat="1" x14ac:dyDescent="0.3">
      <c r="C2" s="26"/>
      <c r="D2" s="26"/>
      <c r="E2" s="26"/>
      <c r="F2" s="26"/>
      <c r="G2" s="26"/>
      <c r="H2" s="26"/>
      <c r="I2" s="26"/>
    </row>
    <row r="3" spans="2:12" s="9" customFormat="1" x14ac:dyDescent="0.3">
      <c r="C3" s="26"/>
      <c r="D3" s="26"/>
      <c r="E3" s="26"/>
      <c r="F3" s="26"/>
      <c r="G3" s="26"/>
      <c r="H3" s="26"/>
      <c r="I3" s="26"/>
    </row>
    <row r="4" spans="2:12" s="9" customFormat="1" x14ac:dyDescent="0.3">
      <c r="E4" s="26"/>
    </row>
    <row r="5" spans="2:12" s="27" customFormat="1" x14ac:dyDescent="0.3">
      <c r="F5" s="28"/>
    </row>
    <row r="6" spans="2:12" s="9" customFormat="1" x14ac:dyDescent="0.3">
      <c r="F6" s="26"/>
    </row>
    <row r="7" spans="2:12" s="9" customFormat="1" ht="14.5" x14ac:dyDescent="0.35">
      <c r="D7" s="60" t="s">
        <v>11</v>
      </c>
      <c r="E7" s="17">
        <f>'0.Dades del licitador'!D9</f>
        <v>0</v>
      </c>
      <c r="F7" s="26"/>
    </row>
    <row r="8" spans="2:12" s="9" customFormat="1" x14ac:dyDescent="0.3"/>
    <row r="9" spans="2:12" s="9" customFormat="1" x14ac:dyDescent="0.3">
      <c r="B9" s="73" t="s">
        <v>48</v>
      </c>
      <c r="C9" s="73"/>
      <c r="D9" s="73"/>
      <c r="E9" s="73"/>
      <c r="F9" s="73"/>
      <c r="G9" s="73"/>
      <c r="H9" s="73"/>
      <c r="I9" s="73"/>
      <c r="J9" s="73"/>
      <c r="K9" s="73"/>
      <c r="L9" s="73"/>
    </row>
    <row r="10" spans="2:12" s="9" customFormat="1" x14ac:dyDescent="0.3"/>
    <row r="11" spans="2:12" s="9" customFormat="1" ht="28" x14ac:dyDescent="0.3">
      <c r="B11" s="27"/>
      <c r="C11" s="29"/>
      <c r="D11" s="30" t="s">
        <v>49</v>
      </c>
      <c r="E11" s="30" t="s">
        <v>50</v>
      </c>
    </row>
    <row r="12" spans="2:12" s="9" customFormat="1" ht="87" customHeight="1" x14ac:dyDescent="0.3">
      <c r="B12" s="74" t="s">
        <v>51</v>
      </c>
      <c r="C12" s="75"/>
      <c r="D12" s="79">
        <v>133036.73000000001</v>
      </c>
      <c r="E12" s="31"/>
    </row>
    <row r="13" spans="2:12" s="9" customFormat="1" x14ac:dyDescent="0.3"/>
    <row r="14" spans="2:12" s="9" customFormat="1" x14ac:dyDescent="0.3"/>
    <row r="15" spans="2:12" s="9" customFormat="1" x14ac:dyDescent="0.3"/>
    <row r="16" spans="2:12" s="9" customFormat="1" x14ac:dyDescent="0.3"/>
    <row r="17" s="9" customFormat="1" x14ac:dyDescent="0.3"/>
    <row r="18" s="9" customFormat="1" x14ac:dyDescent="0.3"/>
    <row r="19" s="9" customFormat="1" x14ac:dyDescent="0.3"/>
    <row r="20" s="9" customFormat="1" x14ac:dyDescent="0.3"/>
    <row r="21" s="9" customFormat="1" x14ac:dyDescent="0.3"/>
    <row r="22" s="9" customFormat="1" x14ac:dyDescent="0.3"/>
    <row r="23" s="9" customFormat="1" x14ac:dyDescent="0.3"/>
    <row r="24" s="9" customFormat="1" x14ac:dyDescent="0.3"/>
    <row r="25" s="9" customFormat="1" x14ac:dyDescent="0.3"/>
    <row r="26" s="9" customFormat="1" x14ac:dyDescent="0.3"/>
    <row r="27" s="9" customFormat="1" x14ac:dyDescent="0.3"/>
    <row r="28" s="9" customFormat="1" x14ac:dyDescent="0.3"/>
    <row r="29" s="9" customFormat="1" x14ac:dyDescent="0.3"/>
    <row r="30" s="9" customFormat="1" x14ac:dyDescent="0.3"/>
    <row r="31" s="9" customFormat="1" x14ac:dyDescent="0.3"/>
    <row r="32" s="9" customFormat="1" x14ac:dyDescent="0.3"/>
    <row r="33" s="9" customFormat="1" x14ac:dyDescent="0.3"/>
    <row r="34" s="9" customFormat="1" x14ac:dyDescent="0.3"/>
    <row r="35" s="9" customFormat="1" x14ac:dyDescent="0.3"/>
    <row r="36" s="9" customFormat="1" x14ac:dyDescent="0.3"/>
    <row r="37" s="9" customFormat="1" x14ac:dyDescent="0.3"/>
    <row r="38" s="9" customFormat="1" x14ac:dyDescent="0.3"/>
    <row r="39" s="9" customFormat="1" x14ac:dyDescent="0.3"/>
    <row r="40" s="9" customFormat="1" x14ac:dyDescent="0.3"/>
    <row r="41" s="9" customFormat="1" x14ac:dyDescent="0.3"/>
    <row r="42" s="9" customFormat="1" x14ac:dyDescent="0.3"/>
    <row r="43" s="9" customFormat="1" x14ac:dyDescent="0.3"/>
    <row r="44" s="9" customFormat="1" x14ac:dyDescent="0.3"/>
    <row r="45" s="9" customFormat="1" x14ac:dyDescent="0.3"/>
    <row r="46" s="9" customFormat="1" x14ac:dyDescent="0.3"/>
    <row r="47" s="9" customFormat="1" x14ac:dyDescent="0.3"/>
    <row r="48" s="9" customFormat="1" x14ac:dyDescent="0.3"/>
    <row r="49" s="9" customFormat="1" x14ac:dyDescent="0.3"/>
    <row r="50" s="9" customFormat="1" x14ac:dyDescent="0.3"/>
    <row r="51" s="9" customFormat="1" x14ac:dyDescent="0.3"/>
    <row r="52" s="9" customFormat="1" x14ac:dyDescent="0.3"/>
    <row r="53" s="9" customFormat="1" x14ac:dyDescent="0.3"/>
    <row r="54" s="9" customFormat="1" x14ac:dyDescent="0.3"/>
    <row r="55" s="9" customFormat="1" x14ac:dyDescent="0.3"/>
    <row r="56" s="9" customFormat="1" x14ac:dyDescent="0.3"/>
    <row r="57" s="9" customFormat="1" x14ac:dyDescent="0.3"/>
    <row r="58" s="9" customFormat="1" x14ac:dyDescent="0.3"/>
    <row r="59" s="9" customFormat="1" x14ac:dyDescent="0.3"/>
    <row r="60" s="9" customFormat="1" x14ac:dyDescent="0.3"/>
    <row r="61" s="9" customFormat="1" x14ac:dyDescent="0.3"/>
    <row r="62" s="9" customFormat="1" x14ac:dyDescent="0.3"/>
    <row r="63" s="9" customFormat="1" x14ac:dyDescent="0.3"/>
    <row r="64" s="9" customFormat="1" x14ac:dyDescent="0.3"/>
    <row r="65" s="9" customFormat="1" x14ac:dyDescent="0.3"/>
    <row r="66" s="9" customFormat="1" x14ac:dyDescent="0.3"/>
    <row r="67" s="9" customFormat="1" x14ac:dyDescent="0.3"/>
    <row r="68" s="9" customFormat="1" x14ac:dyDescent="0.3"/>
    <row r="69" s="9" customFormat="1" x14ac:dyDescent="0.3"/>
    <row r="70" s="9" customFormat="1" x14ac:dyDescent="0.3"/>
    <row r="71" s="9" customFormat="1" x14ac:dyDescent="0.3"/>
    <row r="72" s="9" customFormat="1" x14ac:dyDescent="0.3"/>
    <row r="73" s="9" customFormat="1" x14ac:dyDescent="0.3"/>
    <row r="74" s="9" customFormat="1" x14ac:dyDescent="0.3"/>
    <row r="75" s="9" customFormat="1" x14ac:dyDescent="0.3"/>
    <row r="76" s="9" customFormat="1" x14ac:dyDescent="0.3"/>
    <row r="77" s="9" customFormat="1" x14ac:dyDescent="0.3"/>
    <row r="78" s="9" customFormat="1" x14ac:dyDescent="0.3"/>
    <row r="79" s="9" customFormat="1" x14ac:dyDescent="0.3"/>
    <row r="80" s="9" customFormat="1" x14ac:dyDescent="0.3"/>
    <row r="81" s="9" customFormat="1" x14ac:dyDescent="0.3"/>
    <row r="82" s="9" customFormat="1" x14ac:dyDescent="0.3"/>
    <row r="83" s="9" customFormat="1" x14ac:dyDescent="0.3"/>
    <row r="84" s="9" customFormat="1" x14ac:dyDescent="0.3"/>
    <row r="85" s="9" customFormat="1" x14ac:dyDescent="0.3"/>
    <row r="86" s="9" customFormat="1" x14ac:dyDescent="0.3"/>
    <row r="87" s="9" customFormat="1" x14ac:dyDescent="0.3"/>
    <row r="88" s="9" customFormat="1" x14ac:dyDescent="0.3"/>
    <row r="89" s="9" customFormat="1" x14ac:dyDescent="0.3"/>
    <row r="90" s="9" customFormat="1" x14ac:dyDescent="0.3"/>
    <row r="91" s="9" customFormat="1" x14ac:dyDescent="0.3"/>
    <row r="92" s="9" customFormat="1" x14ac:dyDescent="0.3"/>
    <row r="93" s="9" customFormat="1" x14ac:dyDescent="0.3"/>
    <row r="94" s="9" customFormat="1" x14ac:dyDescent="0.3"/>
    <row r="95" s="9" customFormat="1" x14ac:dyDescent="0.3"/>
    <row r="96" s="9" customFormat="1" x14ac:dyDescent="0.3"/>
    <row r="97" s="9" customFormat="1" x14ac:dyDescent="0.3"/>
    <row r="98" s="9" customFormat="1" x14ac:dyDescent="0.3"/>
    <row r="99" s="9" customFormat="1" x14ac:dyDescent="0.3"/>
    <row r="100" s="9" customFormat="1" x14ac:dyDescent="0.3"/>
    <row r="101" s="9" customFormat="1" x14ac:dyDescent="0.3"/>
    <row r="102" s="9" customFormat="1" x14ac:dyDescent="0.3"/>
    <row r="103" s="9" customFormat="1" x14ac:dyDescent="0.3"/>
    <row r="104" s="9" customFormat="1" x14ac:dyDescent="0.3"/>
    <row r="105" s="9" customFormat="1" x14ac:dyDescent="0.3"/>
    <row r="106" s="9" customFormat="1" x14ac:dyDescent="0.3"/>
    <row r="107" s="9" customFormat="1" x14ac:dyDescent="0.3"/>
    <row r="108" s="9" customFormat="1" x14ac:dyDescent="0.3"/>
    <row r="109" s="9" customFormat="1" x14ac:dyDescent="0.3"/>
    <row r="110" s="9" customFormat="1" x14ac:dyDescent="0.3"/>
    <row r="111" s="9" customFormat="1" x14ac:dyDescent="0.3"/>
    <row r="112" s="9" customFormat="1" x14ac:dyDescent="0.3"/>
    <row r="113" s="9" customFormat="1" x14ac:dyDescent="0.3"/>
    <row r="114" s="9" customFormat="1" x14ac:dyDescent="0.3"/>
    <row r="115" s="9" customFormat="1" x14ac:dyDescent="0.3"/>
    <row r="116" s="9" customFormat="1" x14ac:dyDescent="0.3"/>
    <row r="117" s="9" customFormat="1" x14ac:dyDescent="0.3"/>
    <row r="118" s="9" customFormat="1" x14ac:dyDescent="0.3"/>
    <row r="119" s="9" customFormat="1" x14ac:dyDescent="0.3"/>
    <row r="120" s="9" customFormat="1" x14ac:dyDescent="0.3"/>
    <row r="121" s="9" customFormat="1" x14ac:dyDescent="0.3"/>
    <row r="122" s="9" customFormat="1" x14ac:dyDescent="0.3"/>
    <row r="123" s="9" customFormat="1" x14ac:dyDescent="0.3"/>
    <row r="124" s="9" customFormat="1" x14ac:dyDescent="0.3"/>
    <row r="125" s="9" customFormat="1" x14ac:dyDescent="0.3"/>
    <row r="126" s="9" customFormat="1" x14ac:dyDescent="0.3"/>
    <row r="127" s="9" customFormat="1" x14ac:dyDescent="0.3"/>
    <row r="128" s="9" customFormat="1" x14ac:dyDescent="0.3"/>
    <row r="129" s="9" customFormat="1" x14ac:dyDescent="0.3"/>
    <row r="130" s="9" customFormat="1" x14ac:dyDescent="0.3"/>
    <row r="131" s="9" customFormat="1" x14ac:dyDescent="0.3"/>
    <row r="132" s="9" customFormat="1" x14ac:dyDescent="0.3"/>
    <row r="133" s="9" customFormat="1" x14ac:dyDescent="0.3"/>
    <row r="134" s="9" customFormat="1" x14ac:dyDescent="0.3"/>
    <row r="135" s="9" customFormat="1" x14ac:dyDescent="0.3"/>
    <row r="136" s="9" customFormat="1" x14ac:dyDescent="0.3"/>
    <row r="137" s="9" customFormat="1" x14ac:dyDescent="0.3"/>
    <row r="138" s="9" customFormat="1" x14ac:dyDescent="0.3"/>
    <row r="139" s="9" customFormat="1" x14ac:dyDescent="0.3"/>
    <row r="140" s="9" customFormat="1" x14ac:dyDescent="0.3"/>
    <row r="141" s="9" customFormat="1" x14ac:dyDescent="0.3"/>
    <row r="142" s="9" customFormat="1" x14ac:dyDescent="0.3"/>
    <row r="143" s="9" customFormat="1" x14ac:dyDescent="0.3"/>
    <row r="144" s="9" customFormat="1" x14ac:dyDescent="0.3"/>
    <row r="145" s="9" customFormat="1" x14ac:dyDescent="0.3"/>
    <row r="146" s="9" customFormat="1" x14ac:dyDescent="0.3"/>
    <row r="147" s="9" customFormat="1" x14ac:dyDescent="0.3"/>
    <row r="148" s="9" customFormat="1" x14ac:dyDescent="0.3"/>
    <row r="149" s="9" customFormat="1" x14ac:dyDescent="0.3"/>
    <row r="150" s="9" customFormat="1" x14ac:dyDescent="0.3"/>
    <row r="151" s="9" customFormat="1" x14ac:dyDescent="0.3"/>
    <row r="152" s="9" customFormat="1" x14ac:dyDescent="0.3"/>
    <row r="153" s="9" customFormat="1" x14ac:dyDescent="0.3"/>
    <row r="154" s="9" customFormat="1" x14ac:dyDescent="0.3"/>
    <row r="155" s="9" customFormat="1" x14ac:dyDescent="0.3"/>
    <row r="156" s="9" customFormat="1" x14ac:dyDescent="0.3"/>
    <row r="157" s="9" customFormat="1" x14ac:dyDescent="0.3"/>
    <row r="158" s="9" customFormat="1" x14ac:dyDescent="0.3"/>
    <row r="159" s="9" customFormat="1" x14ac:dyDescent="0.3"/>
    <row r="160" s="9" customFormat="1" x14ac:dyDescent="0.3"/>
    <row r="161" s="9" customFormat="1" x14ac:dyDescent="0.3"/>
    <row r="162" s="9" customFormat="1" x14ac:dyDescent="0.3"/>
    <row r="163" s="9" customFormat="1" x14ac:dyDescent="0.3"/>
    <row r="164" s="9" customFormat="1" x14ac:dyDescent="0.3"/>
    <row r="165" s="9" customFormat="1" x14ac:dyDescent="0.3"/>
    <row r="166" s="9" customFormat="1" x14ac:dyDescent="0.3"/>
    <row r="167" s="9" customFormat="1" x14ac:dyDescent="0.3"/>
    <row r="168" s="9" customFormat="1" x14ac:dyDescent="0.3"/>
    <row r="169" s="9" customFormat="1" x14ac:dyDescent="0.3"/>
    <row r="170" s="9" customFormat="1" x14ac:dyDescent="0.3"/>
    <row r="171" s="9" customFormat="1" x14ac:dyDescent="0.3"/>
    <row r="172" s="9" customFormat="1" x14ac:dyDescent="0.3"/>
    <row r="173" s="9" customFormat="1" x14ac:dyDescent="0.3"/>
    <row r="174" s="9" customFormat="1" x14ac:dyDescent="0.3"/>
    <row r="175" s="9" customFormat="1" x14ac:dyDescent="0.3"/>
    <row r="176" s="9" customFormat="1" x14ac:dyDescent="0.3"/>
    <row r="177" s="9" customFormat="1" x14ac:dyDescent="0.3"/>
    <row r="178" s="9" customFormat="1" x14ac:dyDescent="0.3"/>
    <row r="179" s="9" customFormat="1" x14ac:dyDescent="0.3"/>
    <row r="180" s="9" customFormat="1" x14ac:dyDescent="0.3"/>
    <row r="181" s="9" customFormat="1" x14ac:dyDescent="0.3"/>
    <row r="182" s="9" customFormat="1" x14ac:dyDescent="0.3"/>
    <row r="183" s="9" customFormat="1" x14ac:dyDescent="0.3"/>
    <row r="184" s="9" customFormat="1" x14ac:dyDescent="0.3"/>
    <row r="185" s="9" customFormat="1" x14ac:dyDescent="0.3"/>
    <row r="186" s="9" customFormat="1" x14ac:dyDescent="0.3"/>
    <row r="187" s="9" customFormat="1" x14ac:dyDescent="0.3"/>
    <row r="188" s="9" customFormat="1" x14ac:dyDescent="0.3"/>
    <row r="189" s="9" customFormat="1" x14ac:dyDescent="0.3"/>
    <row r="190" s="9" customFormat="1" x14ac:dyDescent="0.3"/>
    <row r="191" s="9" customFormat="1" x14ac:dyDescent="0.3"/>
    <row r="192" s="9" customFormat="1" x14ac:dyDescent="0.3"/>
    <row r="193" s="9" customFormat="1" x14ac:dyDescent="0.3"/>
    <row r="194" s="9" customFormat="1" x14ac:dyDescent="0.3"/>
    <row r="195" s="9" customFormat="1" x14ac:dyDescent="0.3"/>
    <row r="196" s="9" customFormat="1" x14ac:dyDescent="0.3"/>
    <row r="197" s="9" customFormat="1" x14ac:dyDescent="0.3"/>
    <row r="198" s="9" customFormat="1" x14ac:dyDescent="0.3"/>
    <row r="199" s="9" customFormat="1" x14ac:dyDescent="0.3"/>
    <row r="200" s="9" customFormat="1" x14ac:dyDescent="0.3"/>
    <row r="201" s="9" customFormat="1" x14ac:dyDescent="0.3"/>
    <row r="202" s="9" customFormat="1" x14ac:dyDescent="0.3"/>
    <row r="203" s="9" customFormat="1" x14ac:dyDescent="0.3"/>
    <row r="204" s="9" customFormat="1" x14ac:dyDescent="0.3"/>
    <row r="205" s="9" customFormat="1" x14ac:dyDescent="0.3"/>
    <row r="206" s="9" customFormat="1" x14ac:dyDescent="0.3"/>
    <row r="207" s="9" customFormat="1" x14ac:dyDescent="0.3"/>
    <row r="208" s="9" customFormat="1" x14ac:dyDescent="0.3"/>
    <row r="209" s="9" customFormat="1" x14ac:dyDescent="0.3"/>
    <row r="210" s="9" customFormat="1" x14ac:dyDescent="0.3"/>
    <row r="211" s="9" customFormat="1" x14ac:dyDescent="0.3"/>
    <row r="212" s="9" customFormat="1" x14ac:dyDescent="0.3"/>
    <row r="213" s="9" customFormat="1" x14ac:dyDescent="0.3"/>
    <row r="214" s="9" customFormat="1" x14ac:dyDescent="0.3"/>
    <row r="215" s="9" customFormat="1" x14ac:dyDescent="0.3"/>
    <row r="216" s="9" customFormat="1" x14ac:dyDescent="0.3"/>
    <row r="217" s="9" customFormat="1" x14ac:dyDescent="0.3"/>
    <row r="218" s="9" customFormat="1" x14ac:dyDescent="0.3"/>
    <row r="219" s="9" customFormat="1" x14ac:dyDescent="0.3"/>
    <row r="220" s="9" customFormat="1" x14ac:dyDescent="0.3"/>
    <row r="221" s="9" customFormat="1" x14ac:dyDescent="0.3"/>
    <row r="222" s="9" customFormat="1" x14ac:dyDescent="0.3"/>
    <row r="223" s="9" customFormat="1" x14ac:dyDescent="0.3"/>
    <row r="224" s="9" customFormat="1" x14ac:dyDescent="0.3"/>
    <row r="225" s="9" customFormat="1" x14ac:dyDescent="0.3"/>
    <row r="226" s="9" customFormat="1" x14ac:dyDescent="0.3"/>
    <row r="227" s="9" customFormat="1" x14ac:dyDescent="0.3"/>
    <row r="228" s="9" customFormat="1" x14ac:dyDescent="0.3"/>
    <row r="229" s="9" customFormat="1" x14ac:dyDescent="0.3"/>
    <row r="230" s="9" customFormat="1" x14ac:dyDescent="0.3"/>
    <row r="231" s="9" customFormat="1" x14ac:dyDescent="0.3"/>
    <row r="232" s="9" customFormat="1" x14ac:dyDescent="0.3"/>
    <row r="233" s="9" customFormat="1" x14ac:dyDescent="0.3"/>
    <row r="234" s="9" customFormat="1" x14ac:dyDescent="0.3"/>
    <row r="235" s="9" customFormat="1" x14ac:dyDescent="0.3"/>
    <row r="236" s="9" customFormat="1" x14ac:dyDescent="0.3"/>
    <row r="237" s="9" customFormat="1" x14ac:dyDescent="0.3"/>
    <row r="238" s="9" customFormat="1" x14ac:dyDescent="0.3"/>
    <row r="239" s="9" customFormat="1" x14ac:dyDescent="0.3"/>
    <row r="240" s="9" customFormat="1" x14ac:dyDescent="0.3"/>
    <row r="241" s="9" customFormat="1" x14ac:dyDescent="0.3"/>
    <row r="242" s="9" customFormat="1" x14ac:dyDescent="0.3"/>
    <row r="243" s="9" customFormat="1" x14ac:dyDescent="0.3"/>
    <row r="244" s="9" customFormat="1" x14ac:dyDescent="0.3"/>
    <row r="245" s="9" customFormat="1" x14ac:dyDescent="0.3"/>
    <row r="246" s="9" customFormat="1" x14ac:dyDescent="0.3"/>
    <row r="247" s="9" customFormat="1" x14ac:dyDescent="0.3"/>
    <row r="248" s="9" customFormat="1" x14ac:dyDescent="0.3"/>
    <row r="249" s="9" customFormat="1" x14ac:dyDescent="0.3"/>
    <row r="250" s="9" customFormat="1" x14ac:dyDescent="0.3"/>
    <row r="251" s="9" customFormat="1" x14ac:dyDescent="0.3"/>
    <row r="252" s="9" customFormat="1" x14ac:dyDescent="0.3"/>
    <row r="253" s="9" customFormat="1" x14ac:dyDescent="0.3"/>
    <row r="254" s="9" customFormat="1" x14ac:dyDescent="0.3"/>
    <row r="255" s="9" customFormat="1" x14ac:dyDescent="0.3"/>
    <row r="256" s="9" customFormat="1" x14ac:dyDescent="0.3"/>
    <row r="257" s="9" customFormat="1" x14ac:dyDescent="0.3"/>
    <row r="258" s="9" customFormat="1" x14ac:dyDescent="0.3"/>
    <row r="259" s="9" customFormat="1" x14ac:dyDescent="0.3"/>
    <row r="260" s="9" customFormat="1" x14ac:dyDescent="0.3"/>
    <row r="261" s="9" customFormat="1" x14ac:dyDescent="0.3"/>
    <row r="262" s="9" customFormat="1" x14ac:dyDescent="0.3"/>
    <row r="263" s="9" customFormat="1" x14ac:dyDescent="0.3"/>
    <row r="264" s="9" customFormat="1" x14ac:dyDescent="0.3"/>
    <row r="265" s="9" customFormat="1" x14ac:dyDescent="0.3"/>
    <row r="266" s="9" customFormat="1" x14ac:dyDescent="0.3"/>
    <row r="267" s="9" customFormat="1" x14ac:dyDescent="0.3"/>
    <row r="268" s="9" customFormat="1" x14ac:dyDescent="0.3"/>
    <row r="269" s="9" customFormat="1" x14ac:dyDescent="0.3"/>
    <row r="270" s="9" customFormat="1" x14ac:dyDescent="0.3"/>
    <row r="271" s="9" customFormat="1" x14ac:dyDescent="0.3"/>
    <row r="272" s="9" customFormat="1" x14ac:dyDescent="0.3"/>
    <row r="273" s="9" customFormat="1" x14ac:dyDescent="0.3"/>
    <row r="274" s="9" customFormat="1" x14ac:dyDescent="0.3"/>
    <row r="275" s="9" customFormat="1" x14ac:dyDescent="0.3"/>
    <row r="276" s="9" customFormat="1" x14ac:dyDescent="0.3"/>
    <row r="277" s="9" customFormat="1" x14ac:dyDescent="0.3"/>
    <row r="278" s="9" customFormat="1" x14ac:dyDescent="0.3"/>
    <row r="279" s="9" customFormat="1" x14ac:dyDescent="0.3"/>
    <row r="280" s="9" customFormat="1" x14ac:dyDescent="0.3"/>
    <row r="281" s="9" customFormat="1" x14ac:dyDescent="0.3"/>
    <row r="282" s="9" customFormat="1" x14ac:dyDescent="0.3"/>
    <row r="283" s="9" customFormat="1" x14ac:dyDescent="0.3"/>
    <row r="284" s="9" customFormat="1" x14ac:dyDescent="0.3"/>
    <row r="285" s="9" customFormat="1" x14ac:dyDescent="0.3"/>
    <row r="286" s="9" customFormat="1" x14ac:dyDescent="0.3"/>
    <row r="287" s="9" customFormat="1" x14ac:dyDescent="0.3"/>
    <row r="288" s="9" customFormat="1" x14ac:dyDescent="0.3"/>
    <row r="289" s="9" customFormat="1" x14ac:dyDescent="0.3"/>
    <row r="290" s="9" customFormat="1" x14ac:dyDescent="0.3"/>
    <row r="291" s="9" customFormat="1" x14ac:dyDescent="0.3"/>
    <row r="292" s="9" customFormat="1" x14ac:dyDescent="0.3"/>
    <row r="293" s="9" customFormat="1" x14ac:dyDescent="0.3"/>
    <row r="294" s="9" customFormat="1" x14ac:dyDescent="0.3"/>
    <row r="295" s="9" customFormat="1" x14ac:dyDescent="0.3"/>
    <row r="296" s="9" customFormat="1" x14ac:dyDescent="0.3"/>
    <row r="297" s="9" customFormat="1" x14ac:dyDescent="0.3"/>
    <row r="298" s="9" customFormat="1" x14ac:dyDescent="0.3"/>
    <row r="299" s="9" customFormat="1" x14ac:dyDescent="0.3"/>
    <row r="300" s="9" customFormat="1" x14ac:dyDescent="0.3"/>
    <row r="301" s="9" customFormat="1" x14ac:dyDescent="0.3"/>
    <row r="302" s="9" customFormat="1" x14ac:dyDescent="0.3"/>
    <row r="303" s="9" customFormat="1" x14ac:dyDescent="0.3"/>
    <row r="304" s="9" customFormat="1" x14ac:dyDescent="0.3"/>
    <row r="305" s="9" customFormat="1" x14ac:dyDescent="0.3"/>
    <row r="306" s="9" customFormat="1" x14ac:dyDescent="0.3"/>
    <row r="307" s="9" customFormat="1" x14ac:dyDescent="0.3"/>
    <row r="308" s="9" customFormat="1" x14ac:dyDescent="0.3"/>
    <row r="309" s="9" customFormat="1" x14ac:dyDescent="0.3"/>
    <row r="310" s="9" customFormat="1" x14ac:dyDescent="0.3"/>
    <row r="311" s="9" customFormat="1" x14ac:dyDescent="0.3"/>
    <row r="312" s="9" customFormat="1" x14ac:dyDescent="0.3"/>
    <row r="313" s="9" customFormat="1" x14ac:dyDescent="0.3"/>
    <row r="314" s="9" customFormat="1" x14ac:dyDescent="0.3"/>
    <row r="315" s="9" customFormat="1" x14ac:dyDescent="0.3"/>
    <row r="316" s="9" customFormat="1" x14ac:dyDescent="0.3"/>
    <row r="317" s="9" customFormat="1" x14ac:dyDescent="0.3"/>
    <row r="318" s="9" customFormat="1" x14ac:dyDescent="0.3"/>
    <row r="319" s="9" customFormat="1" x14ac:dyDescent="0.3"/>
    <row r="320" s="9" customFormat="1" x14ac:dyDescent="0.3"/>
    <row r="321" s="9" customFormat="1" x14ac:dyDescent="0.3"/>
    <row r="322" s="9" customFormat="1" x14ac:dyDescent="0.3"/>
    <row r="323" s="9" customFormat="1" x14ac:dyDescent="0.3"/>
    <row r="324" s="9" customFormat="1" x14ac:dyDescent="0.3"/>
    <row r="325" s="9" customFormat="1" x14ac:dyDescent="0.3"/>
    <row r="326" s="9" customFormat="1" x14ac:dyDescent="0.3"/>
    <row r="327" s="9" customFormat="1" x14ac:dyDescent="0.3"/>
    <row r="328" s="9" customFormat="1" x14ac:dyDescent="0.3"/>
    <row r="329" s="9" customFormat="1" x14ac:dyDescent="0.3"/>
    <row r="330" s="9" customFormat="1" x14ac:dyDescent="0.3"/>
    <row r="331" s="9" customFormat="1" x14ac:dyDescent="0.3"/>
    <row r="332" s="9" customFormat="1" x14ac:dyDescent="0.3"/>
    <row r="333" s="9" customFormat="1" x14ac:dyDescent="0.3"/>
    <row r="334" s="9" customFormat="1" x14ac:dyDescent="0.3"/>
    <row r="335" s="9" customFormat="1" x14ac:dyDescent="0.3"/>
    <row r="336" s="9" customFormat="1" x14ac:dyDescent="0.3"/>
    <row r="337" s="9" customFormat="1" x14ac:dyDescent="0.3"/>
    <row r="338" s="9" customFormat="1" x14ac:dyDescent="0.3"/>
    <row r="339" s="9" customFormat="1" x14ac:dyDescent="0.3"/>
    <row r="340" s="9" customFormat="1" x14ac:dyDescent="0.3"/>
    <row r="341" s="9" customFormat="1" x14ac:dyDescent="0.3"/>
    <row r="342" s="9" customFormat="1" x14ac:dyDescent="0.3"/>
    <row r="343" s="9" customFormat="1" x14ac:dyDescent="0.3"/>
    <row r="344" s="9" customFormat="1" x14ac:dyDescent="0.3"/>
    <row r="345" s="9" customFormat="1" x14ac:dyDescent="0.3"/>
    <row r="346" s="9" customFormat="1" x14ac:dyDescent="0.3"/>
    <row r="347" s="9" customFormat="1" x14ac:dyDescent="0.3"/>
    <row r="348" s="9" customFormat="1" x14ac:dyDescent="0.3"/>
    <row r="349" s="9" customFormat="1" x14ac:dyDescent="0.3"/>
    <row r="350" s="9" customFormat="1" x14ac:dyDescent="0.3"/>
    <row r="351" s="9" customFormat="1" x14ac:dyDescent="0.3"/>
    <row r="352" s="9" customFormat="1" x14ac:dyDescent="0.3"/>
    <row r="353" s="9" customFormat="1" x14ac:dyDescent="0.3"/>
    <row r="354" s="9" customFormat="1" x14ac:dyDescent="0.3"/>
    <row r="355" s="9" customFormat="1" x14ac:dyDescent="0.3"/>
    <row r="356" s="9" customFormat="1" x14ac:dyDescent="0.3"/>
    <row r="357" s="9" customFormat="1" x14ac:dyDescent="0.3"/>
    <row r="358" s="9" customFormat="1" x14ac:dyDescent="0.3"/>
    <row r="359" s="9" customFormat="1" x14ac:dyDescent="0.3"/>
    <row r="360" s="9" customFormat="1" x14ac:dyDescent="0.3"/>
    <row r="361" s="9" customFormat="1" x14ac:dyDescent="0.3"/>
    <row r="362" s="9" customFormat="1" x14ac:dyDescent="0.3"/>
    <row r="363" s="9" customFormat="1" x14ac:dyDescent="0.3"/>
    <row r="364" s="9" customFormat="1" x14ac:dyDescent="0.3"/>
    <row r="365" s="9" customFormat="1" x14ac:dyDescent="0.3"/>
    <row r="366" s="9" customFormat="1" x14ac:dyDescent="0.3"/>
    <row r="367" s="9" customFormat="1" x14ac:dyDescent="0.3"/>
    <row r="368" s="9" customFormat="1" x14ac:dyDescent="0.3"/>
    <row r="369" s="9" customFormat="1" x14ac:dyDescent="0.3"/>
    <row r="370" s="9" customFormat="1" x14ac:dyDescent="0.3"/>
    <row r="371" s="9" customFormat="1" x14ac:dyDescent="0.3"/>
    <row r="372" s="9" customFormat="1" x14ac:dyDescent="0.3"/>
    <row r="373" s="9" customFormat="1" x14ac:dyDescent="0.3"/>
    <row r="374" s="9" customFormat="1" x14ac:dyDescent="0.3"/>
    <row r="375" s="9" customFormat="1" x14ac:dyDescent="0.3"/>
    <row r="376" s="9" customFormat="1" x14ac:dyDescent="0.3"/>
    <row r="377" s="9" customFormat="1" x14ac:dyDescent="0.3"/>
    <row r="378" s="9" customFormat="1" x14ac:dyDescent="0.3"/>
    <row r="379" s="9" customFormat="1" x14ac:dyDescent="0.3"/>
    <row r="380" s="9" customFormat="1" x14ac:dyDescent="0.3"/>
    <row r="381" s="9" customFormat="1" x14ac:dyDescent="0.3"/>
    <row r="382" s="9" customFormat="1" x14ac:dyDescent="0.3"/>
    <row r="383" s="9" customFormat="1" x14ac:dyDescent="0.3"/>
    <row r="384" s="9" customFormat="1" x14ac:dyDescent="0.3"/>
    <row r="385" s="9" customFormat="1" x14ac:dyDescent="0.3"/>
    <row r="386" s="9" customFormat="1" x14ac:dyDescent="0.3"/>
    <row r="387" s="9" customFormat="1" x14ac:dyDescent="0.3"/>
    <row r="388" s="9" customFormat="1" x14ac:dyDescent="0.3"/>
    <row r="389" s="9" customFormat="1" x14ac:dyDescent="0.3"/>
    <row r="390" s="9" customFormat="1" x14ac:dyDescent="0.3"/>
    <row r="391" s="9" customFormat="1" x14ac:dyDescent="0.3"/>
    <row r="392" s="9" customFormat="1" x14ac:dyDescent="0.3"/>
    <row r="393" s="9" customFormat="1" x14ac:dyDescent="0.3"/>
    <row r="394" s="9" customFormat="1" x14ac:dyDescent="0.3"/>
    <row r="395" s="9" customFormat="1" x14ac:dyDescent="0.3"/>
    <row r="396" s="9" customFormat="1" x14ac:dyDescent="0.3"/>
    <row r="397" s="9" customFormat="1" x14ac:dyDescent="0.3"/>
    <row r="398" s="9" customFormat="1" x14ac:dyDescent="0.3"/>
    <row r="399" s="9" customFormat="1" x14ac:dyDescent="0.3"/>
    <row r="400" s="9" customFormat="1" x14ac:dyDescent="0.3"/>
    <row r="401" s="9" customFormat="1" x14ac:dyDescent="0.3"/>
    <row r="402" s="9" customFormat="1" x14ac:dyDescent="0.3"/>
    <row r="403" s="9" customFormat="1" x14ac:dyDescent="0.3"/>
    <row r="404" s="9" customFormat="1" x14ac:dyDescent="0.3"/>
    <row r="405" s="9" customFormat="1" x14ac:dyDescent="0.3"/>
    <row r="406" s="9" customFormat="1" x14ac:dyDescent="0.3"/>
    <row r="407" s="9" customFormat="1" x14ac:dyDescent="0.3"/>
    <row r="408" s="9" customFormat="1" x14ac:dyDescent="0.3"/>
    <row r="409" s="9" customFormat="1" x14ac:dyDescent="0.3"/>
    <row r="410" s="9" customFormat="1" x14ac:dyDescent="0.3"/>
    <row r="411" s="9" customFormat="1" x14ac:dyDescent="0.3"/>
    <row r="412" s="9" customFormat="1" x14ac:dyDescent="0.3"/>
    <row r="413" s="9" customFormat="1" x14ac:dyDescent="0.3"/>
    <row r="414" s="9" customFormat="1" x14ac:dyDescent="0.3"/>
    <row r="415" s="9" customFormat="1" x14ac:dyDescent="0.3"/>
    <row r="416" s="9" customFormat="1" x14ac:dyDescent="0.3"/>
    <row r="417" s="9" customFormat="1" x14ac:dyDescent="0.3"/>
    <row r="418" s="9" customFormat="1" x14ac:dyDescent="0.3"/>
    <row r="419" s="9" customFormat="1" x14ac:dyDescent="0.3"/>
    <row r="420" s="9" customFormat="1" x14ac:dyDescent="0.3"/>
    <row r="421" s="9" customFormat="1" x14ac:dyDescent="0.3"/>
    <row r="422" s="9" customFormat="1" x14ac:dyDescent="0.3"/>
    <row r="423" s="9" customFormat="1" x14ac:dyDescent="0.3"/>
    <row r="424" s="9" customFormat="1" x14ac:dyDescent="0.3"/>
    <row r="425" s="9" customFormat="1" x14ac:dyDescent="0.3"/>
    <row r="426" s="9" customFormat="1" x14ac:dyDescent="0.3"/>
    <row r="427" s="9" customFormat="1" x14ac:dyDescent="0.3"/>
    <row r="428" s="9" customFormat="1" x14ac:dyDescent="0.3"/>
    <row r="429" s="9" customFormat="1" x14ac:dyDescent="0.3"/>
    <row r="430" s="9" customFormat="1" x14ac:dyDescent="0.3"/>
    <row r="431" s="9" customFormat="1" x14ac:dyDescent="0.3"/>
    <row r="432" s="9" customFormat="1" x14ac:dyDescent="0.3"/>
    <row r="433" s="9" customFormat="1" x14ac:dyDescent="0.3"/>
    <row r="434" s="9" customFormat="1" x14ac:dyDescent="0.3"/>
    <row r="435" s="9" customFormat="1" x14ac:dyDescent="0.3"/>
    <row r="436" s="9" customFormat="1" x14ac:dyDescent="0.3"/>
    <row r="437" s="9" customFormat="1" x14ac:dyDescent="0.3"/>
    <row r="438" s="9" customFormat="1" x14ac:dyDescent="0.3"/>
    <row r="439" s="9" customFormat="1" x14ac:dyDescent="0.3"/>
    <row r="440" s="9" customFormat="1" x14ac:dyDescent="0.3"/>
    <row r="441" s="9" customFormat="1" x14ac:dyDescent="0.3"/>
    <row r="442" s="9" customFormat="1" x14ac:dyDescent="0.3"/>
    <row r="443" s="9" customFormat="1" x14ac:dyDescent="0.3"/>
    <row r="444" s="9" customFormat="1" x14ac:dyDescent="0.3"/>
    <row r="445" s="9" customFormat="1" x14ac:dyDescent="0.3"/>
    <row r="446" s="9" customFormat="1" x14ac:dyDescent="0.3"/>
    <row r="447" s="9" customFormat="1" x14ac:dyDescent="0.3"/>
    <row r="448" s="9" customFormat="1" x14ac:dyDescent="0.3"/>
    <row r="449" s="9" customFormat="1" x14ac:dyDescent="0.3"/>
    <row r="450" s="9" customFormat="1" x14ac:dyDescent="0.3"/>
    <row r="451" s="9" customFormat="1" x14ac:dyDescent="0.3"/>
    <row r="452" s="9" customFormat="1" x14ac:dyDescent="0.3"/>
    <row r="453" s="9" customFormat="1" x14ac:dyDescent="0.3"/>
    <row r="454" s="9" customFormat="1" x14ac:dyDescent="0.3"/>
    <row r="455" s="9" customFormat="1" x14ac:dyDescent="0.3"/>
    <row r="456" s="9" customFormat="1" x14ac:dyDescent="0.3"/>
    <row r="457" s="9" customFormat="1" x14ac:dyDescent="0.3"/>
    <row r="458" s="9" customFormat="1" x14ac:dyDescent="0.3"/>
    <row r="459" s="9" customFormat="1" x14ac:dyDescent="0.3"/>
    <row r="460" s="9" customFormat="1" x14ac:dyDescent="0.3"/>
    <row r="461" s="9" customFormat="1" x14ac:dyDescent="0.3"/>
    <row r="462" s="9" customFormat="1" x14ac:dyDescent="0.3"/>
    <row r="463" s="9" customFormat="1" x14ac:dyDescent="0.3"/>
    <row r="464" s="9" customFormat="1" x14ac:dyDescent="0.3"/>
    <row r="465" s="9" customFormat="1" x14ac:dyDescent="0.3"/>
    <row r="466" s="9" customFormat="1" x14ac:dyDescent="0.3"/>
    <row r="467" s="9" customFormat="1" x14ac:dyDescent="0.3"/>
    <row r="468" s="9" customFormat="1" x14ac:dyDescent="0.3"/>
    <row r="469" s="9" customFormat="1" x14ac:dyDescent="0.3"/>
    <row r="470" s="9" customFormat="1" x14ac:dyDescent="0.3"/>
    <row r="471" s="9" customFormat="1" x14ac:dyDescent="0.3"/>
    <row r="472" s="9" customFormat="1" x14ac:dyDescent="0.3"/>
    <row r="473" s="9" customFormat="1" x14ac:dyDescent="0.3"/>
    <row r="474" s="9" customFormat="1" x14ac:dyDescent="0.3"/>
    <row r="475" s="9" customFormat="1" x14ac:dyDescent="0.3"/>
    <row r="476" s="9" customFormat="1" x14ac:dyDescent="0.3"/>
    <row r="477" s="9" customFormat="1" x14ac:dyDescent="0.3"/>
    <row r="478" s="9" customFormat="1" x14ac:dyDescent="0.3"/>
    <row r="479" s="9" customFormat="1" x14ac:dyDescent="0.3"/>
    <row r="480" s="9" customFormat="1" x14ac:dyDescent="0.3"/>
    <row r="481" s="9" customFormat="1" x14ac:dyDescent="0.3"/>
    <row r="482" s="9" customFormat="1" x14ac:dyDescent="0.3"/>
    <row r="483" s="9" customFormat="1" x14ac:dyDescent="0.3"/>
    <row r="484" s="9" customFormat="1" x14ac:dyDescent="0.3"/>
    <row r="485" s="9" customFormat="1" x14ac:dyDescent="0.3"/>
    <row r="486" s="9" customFormat="1" x14ac:dyDescent="0.3"/>
    <row r="487" s="9" customFormat="1" x14ac:dyDescent="0.3"/>
    <row r="488" s="9" customFormat="1" x14ac:dyDescent="0.3"/>
    <row r="489" s="9" customFormat="1" x14ac:dyDescent="0.3"/>
    <row r="490" s="9" customFormat="1" x14ac:dyDescent="0.3"/>
    <row r="491" s="9" customFormat="1" x14ac:dyDescent="0.3"/>
    <row r="492" s="9" customFormat="1" x14ac:dyDescent="0.3"/>
    <row r="493" s="9" customFormat="1" x14ac:dyDescent="0.3"/>
    <row r="494" s="9" customFormat="1" x14ac:dyDescent="0.3"/>
    <row r="495" s="9" customFormat="1" x14ac:dyDescent="0.3"/>
    <row r="496" s="9" customFormat="1" x14ac:dyDescent="0.3"/>
    <row r="497" s="9" customFormat="1" x14ac:dyDescent="0.3"/>
    <row r="498" s="9" customFormat="1" x14ac:dyDescent="0.3"/>
    <row r="499" s="9" customFormat="1" x14ac:dyDescent="0.3"/>
    <row r="500" s="9" customFormat="1" x14ac:dyDescent="0.3"/>
    <row r="501" s="9" customFormat="1" x14ac:dyDescent="0.3"/>
    <row r="502" s="9" customFormat="1" x14ac:dyDescent="0.3"/>
    <row r="503" s="9" customFormat="1" x14ac:dyDescent="0.3"/>
    <row r="504" s="9" customFormat="1" x14ac:dyDescent="0.3"/>
    <row r="505" s="9" customFormat="1" x14ac:dyDescent="0.3"/>
    <row r="506" s="9" customFormat="1" x14ac:dyDescent="0.3"/>
    <row r="507" s="9" customFormat="1" x14ac:dyDescent="0.3"/>
    <row r="508" s="9" customFormat="1" x14ac:dyDescent="0.3"/>
    <row r="509" s="9" customFormat="1" x14ac:dyDescent="0.3"/>
    <row r="510" s="9" customFormat="1" x14ac:dyDescent="0.3"/>
    <row r="511" s="9" customFormat="1" x14ac:dyDescent="0.3"/>
    <row r="512" s="9" customFormat="1" x14ac:dyDescent="0.3"/>
    <row r="513" s="9" customFormat="1" x14ac:dyDescent="0.3"/>
    <row r="514" s="9" customFormat="1" x14ac:dyDescent="0.3"/>
    <row r="515" s="9" customFormat="1" x14ac:dyDescent="0.3"/>
    <row r="516" s="9" customFormat="1" x14ac:dyDescent="0.3"/>
    <row r="517" s="9" customFormat="1" x14ac:dyDescent="0.3"/>
    <row r="518" s="9" customFormat="1" x14ac:dyDescent="0.3"/>
    <row r="519" s="9" customFormat="1" x14ac:dyDescent="0.3"/>
    <row r="520" s="9" customFormat="1" x14ac:dyDescent="0.3"/>
    <row r="521" s="9" customFormat="1" x14ac:dyDescent="0.3"/>
    <row r="522" s="9" customFormat="1" x14ac:dyDescent="0.3"/>
    <row r="523" s="9" customFormat="1" x14ac:dyDescent="0.3"/>
    <row r="524" s="9" customFormat="1" x14ac:dyDescent="0.3"/>
    <row r="525" s="9" customFormat="1" x14ac:dyDescent="0.3"/>
    <row r="526" s="9" customFormat="1" x14ac:dyDescent="0.3"/>
    <row r="527" s="9" customFormat="1" x14ac:dyDescent="0.3"/>
    <row r="528" s="9" customFormat="1" x14ac:dyDescent="0.3"/>
    <row r="529" s="9" customFormat="1" x14ac:dyDescent="0.3"/>
    <row r="530" s="9" customFormat="1" x14ac:dyDescent="0.3"/>
    <row r="531" s="9" customFormat="1" x14ac:dyDescent="0.3"/>
    <row r="532" s="9" customFormat="1" x14ac:dyDescent="0.3"/>
    <row r="533" s="9" customFormat="1" x14ac:dyDescent="0.3"/>
    <row r="534" s="9" customFormat="1" x14ac:dyDescent="0.3"/>
    <row r="535" s="9" customFormat="1" x14ac:dyDescent="0.3"/>
    <row r="536" s="9" customFormat="1" x14ac:dyDescent="0.3"/>
    <row r="537" s="9" customFormat="1" x14ac:dyDescent="0.3"/>
    <row r="538" s="9" customFormat="1" x14ac:dyDescent="0.3"/>
    <row r="539" s="9" customFormat="1" x14ac:dyDescent="0.3"/>
    <row r="540" s="9" customFormat="1" x14ac:dyDescent="0.3"/>
    <row r="541" s="9" customFormat="1" x14ac:dyDescent="0.3"/>
    <row r="542" s="9" customFormat="1" x14ac:dyDescent="0.3"/>
    <row r="543" s="9" customFormat="1" x14ac:dyDescent="0.3"/>
    <row r="544" s="9" customFormat="1" x14ac:dyDescent="0.3"/>
    <row r="545" s="9" customFormat="1" x14ac:dyDescent="0.3"/>
    <row r="546" s="9" customFormat="1" x14ac:dyDescent="0.3"/>
    <row r="547" s="9" customFormat="1" x14ac:dyDescent="0.3"/>
    <row r="548" s="9" customFormat="1" x14ac:dyDescent="0.3"/>
    <row r="549" s="9" customFormat="1" x14ac:dyDescent="0.3"/>
    <row r="550" s="9" customFormat="1" x14ac:dyDescent="0.3"/>
    <row r="551" s="9" customFormat="1" x14ac:dyDescent="0.3"/>
    <row r="552" s="9" customFormat="1" x14ac:dyDescent="0.3"/>
    <row r="553" s="9" customFormat="1" x14ac:dyDescent="0.3"/>
    <row r="554" s="9" customFormat="1" x14ac:dyDescent="0.3"/>
    <row r="555" s="9" customFormat="1" x14ac:dyDescent="0.3"/>
    <row r="556" s="9" customFormat="1" x14ac:dyDescent="0.3"/>
    <row r="557" s="9" customFormat="1" x14ac:dyDescent="0.3"/>
    <row r="558" s="9" customFormat="1" x14ac:dyDescent="0.3"/>
    <row r="559" s="9" customFormat="1" x14ac:dyDescent="0.3"/>
    <row r="560" s="9" customFormat="1" x14ac:dyDescent="0.3"/>
    <row r="561" s="9" customFormat="1" x14ac:dyDescent="0.3"/>
    <row r="562" s="9" customFormat="1" x14ac:dyDescent="0.3"/>
    <row r="563" s="9" customFormat="1" x14ac:dyDescent="0.3"/>
    <row r="564" s="9" customFormat="1" x14ac:dyDescent="0.3"/>
    <row r="565" s="9" customFormat="1" x14ac:dyDescent="0.3"/>
    <row r="566" s="9" customFormat="1" x14ac:dyDescent="0.3"/>
    <row r="567" s="9" customFormat="1" x14ac:dyDescent="0.3"/>
    <row r="568" s="9" customFormat="1" x14ac:dyDescent="0.3"/>
    <row r="569" s="9" customFormat="1" x14ac:dyDescent="0.3"/>
    <row r="570" s="9" customFormat="1" x14ac:dyDescent="0.3"/>
    <row r="571" s="9" customFormat="1" x14ac:dyDescent="0.3"/>
    <row r="572" s="9" customFormat="1" x14ac:dyDescent="0.3"/>
    <row r="573" s="9" customFormat="1" x14ac:dyDescent="0.3"/>
    <row r="574" s="9" customFormat="1" x14ac:dyDescent="0.3"/>
    <row r="575" s="9" customFormat="1" x14ac:dyDescent="0.3"/>
    <row r="576" s="9" customFormat="1" x14ac:dyDescent="0.3"/>
    <row r="577" s="9" customFormat="1" x14ac:dyDescent="0.3"/>
    <row r="578" s="9" customFormat="1" x14ac:dyDescent="0.3"/>
    <row r="579" s="9" customFormat="1" x14ac:dyDescent="0.3"/>
    <row r="580" s="9" customFormat="1" x14ac:dyDescent="0.3"/>
    <row r="581" s="9" customFormat="1" x14ac:dyDescent="0.3"/>
    <row r="582" s="9" customFormat="1" x14ac:dyDescent="0.3"/>
    <row r="583" s="9" customFormat="1" x14ac:dyDescent="0.3"/>
    <row r="584" s="9" customFormat="1" x14ac:dyDescent="0.3"/>
    <row r="585" s="9" customFormat="1" x14ac:dyDescent="0.3"/>
    <row r="586" s="9" customFormat="1" x14ac:dyDescent="0.3"/>
    <row r="587" s="9" customFormat="1" x14ac:dyDescent="0.3"/>
    <row r="588" s="9" customFormat="1" x14ac:dyDescent="0.3"/>
    <row r="589" s="9" customFormat="1" x14ac:dyDescent="0.3"/>
    <row r="590" s="9" customFormat="1" x14ac:dyDescent="0.3"/>
    <row r="591" s="9" customFormat="1" x14ac:dyDescent="0.3"/>
    <row r="592" s="9" customFormat="1" x14ac:dyDescent="0.3"/>
    <row r="593" s="9" customFormat="1" x14ac:dyDescent="0.3"/>
    <row r="594" s="9" customFormat="1" x14ac:dyDescent="0.3"/>
    <row r="595" s="9" customFormat="1" x14ac:dyDescent="0.3"/>
    <row r="596" s="9" customFormat="1" x14ac:dyDescent="0.3"/>
    <row r="597" s="9" customFormat="1" x14ac:dyDescent="0.3"/>
    <row r="598" s="9" customFormat="1" x14ac:dyDescent="0.3"/>
    <row r="599" s="9" customFormat="1" x14ac:dyDescent="0.3"/>
    <row r="600" s="9" customFormat="1" x14ac:dyDescent="0.3"/>
    <row r="601" s="9" customFormat="1" x14ac:dyDescent="0.3"/>
    <row r="602" s="9" customFormat="1" x14ac:dyDescent="0.3"/>
    <row r="603" s="9" customFormat="1" x14ac:dyDescent="0.3"/>
    <row r="604" s="9" customFormat="1" x14ac:dyDescent="0.3"/>
    <row r="605" s="9" customFormat="1" x14ac:dyDescent="0.3"/>
    <row r="606" s="9" customFormat="1" x14ac:dyDescent="0.3"/>
    <row r="607" s="9" customFormat="1" x14ac:dyDescent="0.3"/>
    <row r="608" s="9" customFormat="1" x14ac:dyDescent="0.3"/>
    <row r="609" s="9" customFormat="1" x14ac:dyDescent="0.3"/>
    <row r="610" s="9" customFormat="1" x14ac:dyDescent="0.3"/>
    <row r="611" s="9" customFormat="1" x14ac:dyDescent="0.3"/>
    <row r="612" s="9" customFormat="1" x14ac:dyDescent="0.3"/>
    <row r="613" s="9" customFormat="1" x14ac:dyDescent="0.3"/>
    <row r="614" s="9" customFormat="1" x14ac:dyDescent="0.3"/>
    <row r="615" s="9" customFormat="1" x14ac:dyDescent="0.3"/>
    <row r="616" s="9" customFormat="1" x14ac:dyDescent="0.3"/>
    <row r="617" s="9" customFormat="1" x14ac:dyDescent="0.3"/>
    <row r="618" s="9" customFormat="1" x14ac:dyDescent="0.3"/>
    <row r="619" s="9" customFormat="1" x14ac:dyDescent="0.3"/>
    <row r="620" s="9" customFormat="1" x14ac:dyDescent="0.3"/>
    <row r="621" s="9" customFormat="1" x14ac:dyDescent="0.3"/>
    <row r="622" s="9" customFormat="1" x14ac:dyDescent="0.3"/>
    <row r="623" s="9" customFormat="1" x14ac:dyDescent="0.3"/>
    <row r="624" s="9" customFormat="1" x14ac:dyDescent="0.3"/>
    <row r="625" s="9" customFormat="1" x14ac:dyDescent="0.3"/>
    <row r="626" s="9" customFormat="1" x14ac:dyDescent="0.3"/>
    <row r="627" s="9" customFormat="1" x14ac:dyDescent="0.3"/>
    <row r="628" s="9" customFormat="1" x14ac:dyDescent="0.3"/>
    <row r="629" s="9" customFormat="1" x14ac:dyDescent="0.3"/>
    <row r="630" s="9" customFormat="1" x14ac:dyDescent="0.3"/>
    <row r="631" s="9" customFormat="1" x14ac:dyDescent="0.3"/>
    <row r="632" s="9" customFormat="1" x14ac:dyDescent="0.3"/>
    <row r="633" s="9" customFormat="1" x14ac:dyDescent="0.3"/>
    <row r="634" s="9" customFormat="1" x14ac:dyDescent="0.3"/>
    <row r="635" s="9" customFormat="1" x14ac:dyDescent="0.3"/>
    <row r="636" s="9" customFormat="1" x14ac:dyDescent="0.3"/>
    <row r="637" s="9" customFormat="1" x14ac:dyDescent="0.3"/>
    <row r="638" s="9" customFormat="1" x14ac:dyDescent="0.3"/>
    <row r="639" s="9" customFormat="1" x14ac:dyDescent="0.3"/>
    <row r="640" s="9" customFormat="1" x14ac:dyDescent="0.3"/>
    <row r="641" s="9" customFormat="1" x14ac:dyDescent="0.3"/>
    <row r="642" s="9" customFormat="1" x14ac:dyDescent="0.3"/>
    <row r="643" s="9" customFormat="1" x14ac:dyDescent="0.3"/>
    <row r="644" s="9" customFormat="1" x14ac:dyDescent="0.3"/>
    <row r="645" s="9" customFormat="1" x14ac:dyDescent="0.3"/>
    <row r="646" s="9" customFormat="1" x14ac:dyDescent="0.3"/>
    <row r="647" s="9" customFormat="1" x14ac:dyDescent="0.3"/>
    <row r="648" s="9" customFormat="1" x14ac:dyDescent="0.3"/>
    <row r="649" s="9" customFormat="1" x14ac:dyDescent="0.3"/>
    <row r="650" s="9" customFormat="1" x14ac:dyDescent="0.3"/>
    <row r="651" s="9" customFormat="1" x14ac:dyDescent="0.3"/>
    <row r="652" s="9" customFormat="1" x14ac:dyDescent="0.3"/>
    <row r="653" s="9" customFormat="1" x14ac:dyDescent="0.3"/>
    <row r="654" s="9" customFormat="1" x14ac:dyDescent="0.3"/>
    <row r="655" s="9" customFormat="1" x14ac:dyDescent="0.3"/>
    <row r="656" s="9" customFormat="1" x14ac:dyDescent="0.3"/>
    <row r="657" s="9" customFormat="1" x14ac:dyDescent="0.3"/>
    <row r="658" s="9" customFormat="1" x14ac:dyDescent="0.3"/>
    <row r="659" s="9" customFormat="1" x14ac:dyDescent="0.3"/>
    <row r="660" s="9" customFormat="1" x14ac:dyDescent="0.3"/>
    <row r="661" s="9" customFormat="1" x14ac:dyDescent="0.3"/>
    <row r="662" s="9" customFormat="1" x14ac:dyDescent="0.3"/>
    <row r="663" s="9" customFormat="1" x14ac:dyDescent="0.3"/>
    <row r="664" s="9" customFormat="1" x14ac:dyDescent="0.3"/>
    <row r="665" s="9" customFormat="1" x14ac:dyDescent="0.3"/>
    <row r="666" s="9" customFormat="1" x14ac:dyDescent="0.3"/>
    <row r="667" s="9" customFormat="1" x14ac:dyDescent="0.3"/>
    <row r="668" s="9" customFormat="1" x14ac:dyDescent="0.3"/>
    <row r="669" s="9" customFormat="1" x14ac:dyDescent="0.3"/>
    <row r="670" s="9" customFormat="1" x14ac:dyDescent="0.3"/>
    <row r="671" s="9" customFormat="1" x14ac:dyDescent="0.3"/>
    <row r="672" s="9" customFormat="1" x14ac:dyDescent="0.3"/>
    <row r="673" s="9" customFormat="1" x14ac:dyDescent="0.3"/>
    <row r="674" s="9" customFormat="1" x14ac:dyDescent="0.3"/>
    <row r="675" s="9" customFormat="1" x14ac:dyDescent="0.3"/>
    <row r="676" s="9" customFormat="1" x14ac:dyDescent="0.3"/>
    <row r="677" s="9" customFormat="1" x14ac:dyDescent="0.3"/>
    <row r="678" s="9" customFormat="1" x14ac:dyDescent="0.3"/>
    <row r="679" s="9" customFormat="1" x14ac:dyDescent="0.3"/>
    <row r="680" s="9" customFormat="1" x14ac:dyDescent="0.3"/>
    <row r="681" s="9" customFormat="1" x14ac:dyDescent="0.3"/>
    <row r="682" s="9" customFormat="1" x14ac:dyDescent="0.3"/>
    <row r="683" s="9" customFormat="1" x14ac:dyDescent="0.3"/>
    <row r="684" s="9" customFormat="1" x14ac:dyDescent="0.3"/>
    <row r="685" s="9" customFormat="1" x14ac:dyDescent="0.3"/>
    <row r="686" s="9" customFormat="1" x14ac:dyDescent="0.3"/>
    <row r="687" s="9" customFormat="1" x14ac:dyDescent="0.3"/>
    <row r="688" s="9" customFormat="1" x14ac:dyDescent="0.3"/>
    <row r="689" s="9" customFormat="1" x14ac:dyDescent="0.3"/>
    <row r="690" s="9" customFormat="1" x14ac:dyDescent="0.3"/>
    <row r="691" s="9" customFormat="1" x14ac:dyDescent="0.3"/>
    <row r="692" s="9" customFormat="1" x14ac:dyDescent="0.3"/>
    <row r="693" s="9" customFormat="1" x14ac:dyDescent="0.3"/>
    <row r="694" s="9" customFormat="1" x14ac:dyDescent="0.3"/>
    <row r="695" s="9" customFormat="1" x14ac:dyDescent="0.3"/>
    <row r="696" s="9" customFormat="1" x14ac:dyDescent="0.3"/>
    <row r="697" s="9" customFormat="1" x14ac:dyDescent="0.3"/>
    <row r="698" s="9" customFormat="1" x14ac:dyDescent="0.3"/>
    <row r="699" s="9" customFormat="1" x14ac:dyDescent="0.3"/>
    <row r="700" s="9" customFormat="1" x14ac:dyDescent="0.3"/>
    <row r="701" s="9" customFormat="1" x14ac:dyDescent="0.3"/>
    <row r="702" s="9" customFormat="1" x14ac:dyDescent="0.3"/>
    <row r="703" s="9" customFormat="1" x14ac:dyDescent="0.3"/>
    <row r="704" s="9" customFormat="1" x14ac:dyDescent="0.3"/>
    <row r="705" s="9" customFormat="1" x14ac:dyDescent="0.3"/>
    <row r="706" s="9" customFormat="1" x14ac:dyDescent="0.3"/>
    <row r="707" s="9" customFormat="1" x14ac:dyDescent="0.3"/>
    <row r="708" s="9" customFormat="1" x14ac:dyDescent="0.3"/>
    <row r="709" s="9" customFormat="1" x14ac:dyDescent="0.3"/>
    <row r="710" s="9" customFormat="1" x14ac:dyDescent="0.3"/>
    <row r="711" s="9" customFormat="1" x14ac:dyDescent="0.3"/>
    <row r="712" s="9" customFormat="1" x14ac:dyDescent="0.3"/>
    <row r="713" s="9" customFormat="1" x14ac:dyDescent="0.3"/>
    <row r="714" s="9" customFormat="1" x14ac:dyDescent="0.3"/>
    <row r="715" s="9" customFormat="1" x14ac:dyDescent="0.3"/>
    <row r="716" s="9" customFormat="1" x14ac:dyDescent="0.3"/>
    <row r="717" s="9" customFormat="1" x14ac:dyDescent="0.3"/>
    <row r="718" s="9" customFormat="1" x14ac:dyDescent="0.3"/>
    <row r="719" s="9" customFormat="1" x14ac:dyDescent="0.3"/>
    <row r="720" s="9" customFormat="1" x14ac:dyDescent="0.3"/>
    <row r="721" s="9" customFormat="1" x14ac:dyDescent="0.3"/>
    <row r="722" s="9" customFormat="1" x14ac:dyDescent="0.3"/>
    <row r="723" s="9" customFormat="1" x14ac:dyDescent="0.3"/>
    <row r="724" s="9" customFormat="1" x14ac:dyDescent="0.3"/>
    <row r="725" s="9" customFormat="1" x14ac:dyDescent="0.3"/>
    <row r="726" s="9" customFormat="1" x14ac:dyDescent="0.3"/>
    <row r="727" s="9" customFormat="1" x14ac:dyDescent="0.3"/>
    <row r="728" s="9" customFormat="1" x14ac:dyDescent="0.3"/>
    <row r="729" s="9" customFormat="1" x14ac:dyDescent="0.3"/>
    <row r="730" s="9" customFormat="1" x14ac:dyDescent="0.3"/>
    <row r="731" s="9" customFormat="1" x14ac:dyDescent="0.3"/>
    <row r="732" s="9" customFormat="1" x14ac:dyDescent="0.3"/>
    <row r="733" s="9" customFormat="1" x14ac:dyDescent="0.3"/>
    <row r="734" s="9" customFormat="1" x14ac:dyDescent="0.3"/>
    <row r="735" s="9" customFormat="1" x14ac:dyDescent="0.3"/>
    <row r="736" s="9" customFormat="1" x14ac:dyDescent="0.3"/>
    <row r="737" s="9" customFormat="1" x14ac:dyDescent="0.3"/>
    <row r="738" s="9" customFormat="1" x14ac:dyDescent="0.3"/>
    <row r="739" s="9" customFormat="1" x14ac:dyDescent="0.3"/>
    <row r="740" s="9" customFormat="1" x14ac:dyDescent="0.3"/>
    <row r="741" s="9" customFormat="1" x14ac:dyDescent="0.3"/>
    <row r="742" s="9" customFormat="1" x14ac:dyDescent="0.3"/>
    <row r="743" s="9" customFormat="1" x14ac:dyDescent="0.3"/>
    <row r="744" s="9" customFormat="1" x14ac:dyDescent="0.3"/>
    <row r="745" s="9" customFormat="1" x14ac:dyDescent="0.3"/>
    <row r="746" s="9" customFormat="1" x14ac:dyDescent="0.3"/>
    <row r="747" s="9" customFormat="1" x14ac:dyDescent="0.3"/>
    <row r="748" s="9" customFormat="1" x14ac:dyDescent="0.3"/>
    <row r="749" s="9" customFormat="1" x14ac:dyDescent="0.3"/>
    <row r="750" s="9" customFormat="1" x14ac:dyDescent="0.3"/>
    <row r="751" s="9" customFormat="1" x14ac:dyDescent="0.3"/>
    <row r="752" s="9" customFormat="1" x14ac:dyDescent="0.3"/>
    <row r="753" s="9" customFormat="1" x14ac:dyDescent="0.3"/>
    <row r="754" s="9" customFormat="1" x14ac:dyDescent="0.3"/>
    <row r="755" s="9" customFormat="1" x14ac:dyDescent="0.3"/>
    <row r="756" s="9" customFormat="1" x14ac:dyDescent="0.3"/>
    <row r="757" s="9" customFormat="1" x14ac:dyDescent="0.3"/>
    <row r="758" s="9" customFormat="1" x14ac:dyDescent="0.3"/>
    <row r="759" s="9" customFormat="1" x14ac:dyDescent="0.3"/>
    <row r="760" s="9" customFormat="1" x14ac:dyDescent="0.3"/>
    <row r="761" s="9" customFormat="1" x14ac:dyDescent="0.3"/>
    <row r="762" s="9" customFormat="1" x14ac:dyDescent="0.3"/>
    <row r="763" s="9" customFormat="1" x14ac:dyDescent="0.3"/>
    <row r="764" s="9" customFormat="1" x14ac:dyDescent="0.3"/>
    <row r="765" s="9" customFormat="1" x14ac:dyDescent="0.3"/>
    <row r="766" s="9" customFormat="1" x14ac:dyDescent="0.3"/>
    <row r="767" s="9" customFormat="1" x14ac:dyDescent="0.3"/>
    <row r="768" s="9" customFormat="1" x14ac:dyDescent="0.3"/>
    <row r="769" s="9" customFormat="1" x14ac:dyDescent="0.3"/>
    <row r="770" s="9" customFormat="1" x14ac:dyDescent="0.3"/>
    <row r="771" s="9" customFormat="1" x14ac:dyDescent="0.3"/>
    <row r="772" s="9" customFormat="1" x14ac:dyDescent="0.3"/>
    <row r="773" s="9" customFormat="1" x14ac:dyDescent="0.3"/>
    <row r="774" s="9" customFormat="1" x14ac:dyDescent="0.3"/>
    <row r="775" s="9" customFormat="1" x14ac:dyDescent="0.3"/>
    <row r="776" s="9" customFormat="1" x14ac:dyDescent="0.3"/>
    <row r="777" s="9" customFormat="1" x14ac:dyDescent="0.3"/>
    <row r="778" s="9" customFormat="1" x14ac:dyDescent="0.3"/>
    <row r="779" s="9" customFormat="1" x14ac:dyDescent="0.3"/>
    <row r="780" s="9" customFormat="1" x14ac:dyDescent="0.3"/>
    <row r="781" s="9" customFormat="1" x14ac:dyDescent="0.3"/>
    <row r="782" s="9" customFormat="1" x14ac:dyDescent="0.3"/>
    <row r="783" s="9" customFormat="1" x14ac:dyDescent="0.3"/>
    <row r="784" s="9" customFormat="1" x14ac:dyDescent="0.3"/>
    <row r="785" s="9" customFormat="1" x14ac:dyDescent="0.3"/>
    <row r="786" s="9" customFormat="1" x14ac:dyDescent="0.3"/>
    <row r="787" s="9" customFormat="1" x14ac:dyDescent="0.3"/>
    <row r="788" s="9" customFormat="1" x14ac:dyDescent="0.3"/>
    <row r="789" s="9" customFormat="1" x14ac:dyDescent="0.3"/>
    <row r="790" s="9" customFormat="1" x14ac:dyDescent="0.3"/>
    <row r="791" s="9" customFormat="1" x14ac:dyDescent="0.3"/>
    <row r="792" s="9" customFormat="1" x14ac:dyDescent="0.3"/>
    <row r="793" s="9" customFormat="1" x14ac:dyDescent="0.3"/>
    <row r="794" s="9" customFormat="1" x14ac:dyDescent="0.3"/>
    <row r="795" s="9" customFormat="1" x14ac:dyDescent="0.3"/>
    <row r="796" s="9" customFormat="1" x14ac:dyDescent="0.3"/>
    <row r="797" s="9" customFormat="1" x14ac:dyDescent="0.3"/>
    <row r="798" s="9" customFormat="1" x14ac:dyDescent="0.3"/>
    <row r="799" s="9" customFormat="1" x14ac:dyDescent="0.3"/>
    <row r="800" s="9" customFormat="1" x14ac:dyDescent="0.3"/>
    <row r="801" s="9" customFormat="1" x14ac:dyDescent="0.3"/>
    <row r="802" s="9" customFormat="1" x14ac:dyDescent="0.3"/>
    <row r="803" s="9" customFormat="1" x14ac:dyDescent="0.3"/>
    <row r="804" s="9" customFormat="1" x14ac:dyDescent="0.3"/>
    <row r="805" s="9" customFormat="1" x14ac:dyDescent="0.3"/>
    <row r="806" s="9" customFormat="1" x14ac:dyDescent="0.3"/>
    <row r="807" s="9" customFormat="1" x14ac:dyDescent="0.3"/>
    <row r="808" s="9" customFormat="1" x14ac:dyDescent="0.3"/>
    <row r="809" s="9" customFormat="1" x14ac:dyDescent="0.3"/>
    <row r="810" s="9" customFormat="1" x14ac:dyDescent="0.3"/>
    <row r="811" s="9" customFormat="1" x14ac:dyDescent="0.3"/>
    <row r="812" s="9" customFormat="1" x14ac:dyDescent="0.3"/>
    <row r="813" s="9" customFormat="1" x14ac:dyDescent="0.3"/>
    <row r="814" s="9" customFormat="1" x14ac:dyDescent="0.3"/>
    <row r="815" s="9" customFormat="1" x14ac:dyDescent="0.3"/>
    <row r="816" s="9" customFormat="1" x14ac:dyDescent="0.3"/>
    <row r="817" s="9" customFormat="1" x14ac:dyDescent="0.3"/>
    <row r="818" s="9" customFormat="1" x14ac:dyDescent="0.3"/>
    <row r="819" s="9" customFormat="1" x14ac:dyDescent="0.3"/>
    <row r="820" s="9" customFormat="1" x14ac:dyDescent="0.3"/>
    <row r="821" s="9" customFormat="1" x14ac:dyDescent="0.3"/>
    <row r="822" s="9" customFormat="1" x14ac:dyDescent="0.3"/>
    <row r="823" s="9" customFormat="1" x14ac:dyDescent="0.3"/>
    <row r="824" s="9" customFormat="1" x14ac:dyDescent="0.3"/>
    <row r="825" s="9" customFormat="1" x14ac:dyDescent="0.3"/>
    <row r="826" s="9" customFormat="1" x14ac:dyDescent="0.3"/>
    <row r="827" s="9" customFormat="1" x14ac:dyDescent="0.3"/>
    <row r="828" s="9" customFormat="1" x14ac:dyDescent="0.3"/>
    <row r="829" s="9" customFormat="1" x14ac:dyDescent="0.3"/>
    <row r="830" s="9" customFormat="1" x14ac:dyDescent="0.3"/>
    <row r="831" s="9" customFormat="1" x14ac:dyDescent="0.3"/>
    <row r="832" s="9" customFormat="1" x14ac:dyDescent="0.3"/>
    <row r="833" s="9" customFormat="1" x14ac:dyDescent="0.3"/>
    <row r="834" s="9" customFormat="1" x14ac:dyDescent="0.3"/>
    <row r="835" s="9" customFormat="1" x14ac:dyDescent="0.3"/>
    <row r="836" s="9" customFormat="1" x14ac:dyDescent="0.3"/>
    <row r="837" s="9" customFormat="1" x14ac:dyDescent="0.3"/>
    <row r="838" s="9" customFormat="1" x14ac:dyDescent="0.3"/>
    <row r="839" s="9" customFormat="1" x14ac:dyDescent="0.3"/>
    <row r="840" s="9" customFormat="1" x14ac:dyDescent="0.3"/>
    <row r="841" s="9" customFormat="1" x14ac:dyDescent="0.3"/>
    <row r="842" s="9" customFormat="1" x14ac:dyDescent="0.3"/>
    <row r="843" s="9" customFormat="1" x14ac:dyDescent="0.3"/>
    <row r="844" s="9" customFormat="1" x14ac:dyDescent="0.3"/>
    <row r="845" s="9" customFormat="1" x14ac:dyDescent="0.3"/>
    <row r="846" s="9" customFormat="1" x14ac:dyDescent="0.3"/>
    <row r="847" s="9" customFormat="1" x14ac:dyDescent="0.3"/>
    <row r="848" s="9" customFormat="1" x14ac:dyDescent="0.3"/>
    <row r="849" s="9" customFormat="1" x14ac:dyDescent="0.3"/>
    <row r="850" s="9" customFormat="1" x14ac:dyDescent="0.3"/>
    <row r="851" s="9" customFormat="1" x14ac:dyDescent="0.3"/>
    <row r="852" s="9" customFormat="1" x14ac:dyDescent="0.3"/>
    <row r="853" s="9" customFormat="1" x14ac:dyDescent="0.3"/>
    <row r="854" s="9" customFormat="1" x14ac:dyDescent="0.3"/>
    <row r="855" s="9" customFormat="1" x14ac:dyDescent="0.3"/>
    <row r="856" s="9" customFormat="1" x14ac:dyDescent="0.3"/>
    <row r="857" s="9" customFormat="1" x14ac:dyDescent="0.3"/>
    <row r="858" s="9" customFormat="1" x14ac:dyDescent="0.3"/>
    <row r="859" s="9" customFormat="1" x14ac:dyDescent="0.3"/>
    <row r="860" s="9" customFormat="1" x14ac:dyDescent="0.3"/>
    <row r="861" s="9" customFormat="1" x14ac:dyDescent="0.3"/>
    <row r="862" s="9" customFormat="1" x14ac:dyDescent="0.3"/>
    <row r="863" s="9" customFormat="1" x14ac:dyDescent="0.3"/>
    <row r="864" s="9" customFormat="1" x14ac:dyDescent="0.3"/>
    <row r="865" s="9" customFormat="1" x14ac:dyDescent="0.3"/>
    <row r="866" s="9" customFormat="1" x14ac:dyDescent="0.3"/>
    <row r="867" s="9" customFormat="1" x14ac:dyDescent="0.3"/>
    <row r="868" s="9" customFormat="1" x14ac:dyDescent="0.3"/>
    <row r="869" s="9" customFormat="1" x14ac:dyDescent="0.3"/>
    <row r="870" s="9" customFormat="1" x14ac:dyDescent="0.3"/>
    <row r="871" s="9" customFormat="1" x14ac:dyDescent="0.3"/>
    <row r="872" s="9" customFormat="1" x14ac:dyDescent="0.3"/>
    <row r="873" s="9" customFormat="1" x14ac:dyDescent="0.3"/>
    <row r="874" s="9" customFormat="1" x14ac:dyDescent="0.3"/>
    <row r="875" s="9" customFormat="1" x14ac:dyDescent="0.3"/>
    <row r="876" s="9" customFormat="1" x14ac:dyDescent="0.3"/>
    <row r="877" s="9" customFormat="1" x14ac:dyDescent="0.3"/>
    <row r="878" s="9" customFormat="1" x14ac:dyDescent="0.3"/>
    <row r="879" s="9" customFormat="1" x14ac:dyDescent="0.3"/>
    <row r="880" s="9" customFormat="1" x14ac:dyDescent="0.3"/>
    <row r="881" s="9" customFormat="1" x14ac:dyDescent="0.3"/>
    <row r="882" s="9" customFormat="1" x14ac:dyDescent="0.3"/>
    <row r="883" s="9" customFormat="1" x14ac:dyDescent="0.3"/>
    <row r="884" s="9" customFormat="1" x14ac:dyDescent="0.3"/>
    <row r="885" s="9" customFormat="1" x14ac:dyDescent="0.3"/>
    <row r="886" s="9" customFormat="1" x14ac:dyDescent="0.3"/>
    <row r="887" s="9" customFormat="1" x14ac:dyDescent="0.3"/>
    <row r="888" s="9" customFormat="1" x14ac:dyDescent="0.3"/>
    <row r="889" s="9" customFormat="1" x14ac:dyDescent="0.3"/>
    <row r="890" s="9" customFormat="1" x14ac:dyDescent="0.3"/>
    <row r="891" s="9" customFormat="1" x14ac:dyDescent="0.3"/>
    <row r="892" s="9" customFormat="1" x14ac:dyDescent="0.3"/>
    <row r="893" s="9" customFormat="1" x14ac:dyDescent="0.3"/>
    <row r="894" s="9" customFormat="1" x14ac:dyDescent="0.3"/>
    <row r="895" s="9" customFormat="1" x14ac:dyDescent="0.3"/>
  </sheetData>
  <sheetProtection algorithmName="SHA-512" hashValue="BbQem6gNq9BmOg1kuDJEAngnxN7tJwQ3MEsM6qS/1brknkXleyEs6cez06U8R/uLBs3AQBIJyHdcR31qkPcxlg==" saltValue="heIHsyyl0vScqMsvEnqd8A==" spinCount="100000" sheet="1" objects="1" scenarios="1"/>
  <mergeCells count="2">
    <mergeCell ref="B9:L9"/>
    <mergeCell ref="B12:C12"/>
  </mergeCells>
  <dataValidations count="2">
    <dataValidation type="decimal" operator="lessThanOrEqual" allowBlank="1" showInputMessage="1" showErrorMessage="1" error="L'import no compleix els requeriments del PCAP" sqref="E12" xr:uid="{00000000-0002-0000-0100-000000000000}">
      <formula1>D12</formula1>
    </dataValidation>
    <dataValidation type="decimal" operator="greaterThan" allowBlank="1" showInputMessage="1" showErrorMessage="1" sqref="D12" xr:uid="{3E3ABBFF-1FA8-4FB6-B685-66FBDF9DB6B2}">
      <formula1>1</formula1>
    </dataValidation>
  </dataValidations>
  <pageMargins left="0.7" right="0.7" top="0.75" bottom="0.75" header="0.3" footer="0.3"/>
  <pageSetup paperSize="9" orientation="portrait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3EC06-2058-4ECB-970F-39573B3E9B6A}">
  <dimension ref="B3:H103"/>
  <sheetViews>
    <sheetView topLeftCell="A3" workbookViewId="0">
      <selection activeCell="J14" sqref="J14"/>
    </sheetView>
  </sheetViews>
  <sheetFormatPr defaultRowHeight="14.5" x14ac:dyDescent="0.35"/>
  <sheetData>
    <row r="3" spans="2:8" x14ac:dyDescent="0.35">
      <c r="B3" t="s">
        <v>52</v>
      </c>
      <c r="D3" t="s">
        <v>53</v>
      </c>
      <c r="F3" s="64">
        <v>0</v>
      </c>
      <c r="H3" s="64">
        <v>0</v>
      </c>
    </row>
    <row r="4" spans="2:8" x14ac:dyDescent="0.35">
      <c r="B4" t="s">
        <v>54</v>
      </c>
      <c r="D4" t="s">
        <v>55</v>
      </c>
      <c r="F4" s="64">
        <v>0.05</v>
      </c>
      <c r="H4" s="64">
        <v>0.01</v>
      </c>
    </row>
    <row r="5" spans="2:8" x14ac:dyDescent="0.35">
      <c r="D5" t="s">
        <v>56</v>
      </c>
      <c r="F5" s="64">
        <v>0.1</v>
      </c>
      <c r="H5" s="64">
        <v>0.02</v>
      </c>
    </row>
    <row r="6" spans="2:8" x14ac:dyDescent="0.35">
      <c r="F6" s="64">
        <v>0.15</v>
      </c>
      <c r="H6" s="64">
        <v>0.03</v>
      </c>
    </row>
    <row r="7" spans="2:8" x14ac:dyDescent="0.35">
      <c r="F7" s="64">
        <v>0.2</v>
      </c>
      <c r="H7" s="64">
        <v>0.04</v>
      </c>
    </row>
    <row r="8" spans="2:8" x14ac:dyDescent="0.35">
      <c r="F8" s="64">
        <v>0.25</v>
      </c>
      <c r="H8" s="64">
        <v>0.05</v>
      </c>
    </row>
    <row r="9" spans="2:8" x14ac:dyDescent="0.35">
      <c r="F9" s="64">
        <v>0.3</v>
      </c>
      <c r="H9" s="64">
        <v>0.06</v>
      </c>
    </row>
    <row r="10" spans="2:8" x14ac:dyDescent="0.35">
      <c r="F10" s="64">
        <v>0.35</v>
      </c>
      <c r="H10" s="64">
        <v>7.0000000000000007E-2</v>
      </c>
    </row>
    <row r="11" spans="2:8" x14ac:dyDescent="0.35">
      <c r="F11" s="64">
        <v>0.4</v>
      </c>
      <c r="H11" s="64">
        <v>0.08</v>
      </c>
    </row>
    <row r="12" spans="2:8" x14ac:dyDescent="0.35">
      <c r="F12" s="64">
        <v>0.45</v>
      </c>
      <c r="H12" s="64">
        <v>0.09</v>
      </c>
    </row>
    <row r="13" spans="2:8" x14ac:dyDescent="0.35">
      <c r="F13" s="64">
        <v>0.5</v>
      </c>
      <c r="H13" s="64">
        <v>0.1</v>
      </c>
    </row>
    <row r="14" spans="2:8" x14ac:dyDescent="0.35">
      <c r="F14" s="64">
        <v>0.55000000000000004</v>
      </c>
      <c r="H14" s="64">
        <v>0.11</v>
      </c>
    </row>
    <row r="15" spans="2:8" x14ac:dyDescent="0.35">
      <c r="F15" s="64">
        <v>0.6</v>
      </c>
      <c r="H15" s="64">
        <v>0.12</v>
      </c>
    </row>
    <row r="16" spans="2:8" x14ac:dyDescent="0.35">
      <c r="F16" s="64">
        <v>0.65</v>
      </c>
      <c r="H16" s="64">
        <v>0.13</v>
      </c>
    </row>
    <row r="17" spans="6:8" x14ac:dyDescent="0.35">
      <c r="F17" s="64">
        <v>0.7</v>
      </c>
      <c r="H17" s="64">
        <v>0.14000000000000001</v>
      </c>
    </row>
    <row r="18" spans="6:8" x14ac:dyDescent="0.35">
      <c r="F18" s="64">
        <v>0.75</v>
      </c>
      <c r="H18" s="64">
        <v>0.15</v>
      </c>
    </row>
    <row r="19" spans="6:8" x14ac:dyDescent="0.35">
      <c r="F19" s="64">
        <v>0.8</v>
      </c>
      <c r="H19" s="64">
        <v>0.16</v>
      </c>
    </row>
    <row r="20" spans="6:8" x14ac:dyDescent="0.35">
      <c r="F20" s="64">
        <v>0.85</v>
      </c>
      <c r="H20" s="64">
        <v>0.17</v>
      </c>
    </row>
    <row r="21" spans="6:8" x14ac:dyDescent="0.35">
      <c r="F21" s="64">
        <v>0.9</v>
      </c>
      <c r="H21" s="64">
        <v>0.18</v>
      </c>
    </row>
    <row r="22" spans="6:8" x14ac:dyDescent="0.35">
      <c r="F22" s="64">
        <v>0.95</v>
      </c>
      <c r="H22" s="64">
        <v>0.19</v>
      </c>
    </row>
    <row r="23" spans="6:8" x14ac:dyDescent="0.35">
      <c r="F23" s="64">
        <v>1</v>
      </c>
      <c r="H23" s="64">
        <v>0.2</v>
      </c>
    </row>
    <row r="24" spans="6:8" x14ac:dyDescent="0.35">
      <c r="H24" s="64">
        <v>0.21</v>
      </c>
    </row>
    <row r="25" spans="6:8" x14ac:dyDescent="0.35">
      <c r="H25" s="64">
        <v>0.22</v>
      </c>
    </row>
    <row r="26" spans="6:8" x14ac:dyDescent="0.35">
      <c r="H26" s="64">
        <v>0.23</v>
      </c>
    </row>
    <row r="27" spans="6:8" x14ac:dyDescent="0.35">
      <c r="H27" s="64">
        <v>0.24</v>
      </c>
    </row>
    <row r="28" spans="6:8" x14ac:dyDescent="0.35">
      <c r="H28" s="64">
        <v>0.25</v>
      </c>
    </row>
    <row r="29" spans="6:8" x14ac:dyDescent="0.35">
      <c r="H29" s="64">
        <v>0.26</v>
      </c>
    </row>
    <row r="30" spans="6:8" x14ac:dyDescent="0.35">
      <c r="H30" s="64">
        <v>0.27</v>
      </c>
    </row>
    <row r="31" spans="6:8" x14ac:dyDescent="0.35">
      <c r="H31" s="64">
        <v>0.28000000000000003</v>
      </c>
    </row>
    <row r="32" spans="6:8" x14ac:dyDescent="0.35">
      <c r="H32" s="64">
        <v>0.28999999999999998</v>
      </c>
    </row>
    <row r="33" spans="8:8" x14ac:dyDescent="0.35">
      <c r="H33" s="64">
        <v>0.3</v>
      </c>
    </row>
    <row r="34" spans="8:8" x14ac:dyDescent="0.35">
      <c r="H34" s="64">
        <v>0.31</v>
      </c>
    </row>
    <row r="35" spans="8:8" x14ac:dyDescent="0.35">
      <c r="H35" s="64">
        <v>0.32</v>
      </c>
    </row>
    <row r="36" spans="8:8" x14ac:dyDescent="0.35">
      <c r="H36" s="64">
        <v>0.33</v>
      </c>
    </row>
    <row r="37" spans="8:8" x14ac:dyDescent="0.35">
      <c r="H37" s="64">
        <v>0.34</v>
      </c>
    </row>
    <row r="38" spans="8:8" x14ac:dyDescent="0.35">
      <c r="H38" s="64">
        <v>0.35</v>
      </c>
    </row>
    <row r="39" spans="8:8" x14ac:dyDescent="0.35">
      <c r="H39" s="64">
        <v>0.36</v>
      </c>
    </row>
    <row r="40" spans="8:8" x14ac:dyDescent="0.35">
      <c r="H40" s="64">
        <v>0.37</v>
      </c>
    </row>
    <row r="41" spans="8:8" x14ac:dyDescent="0.35">
      <c r="H41" s="64">
        <v>0.38</v>
      </c>
    </row>
    <row r="42" spans="8:8" x14ac:dyDescent="0.35">
      <c r="H42" s="64">
        <v>0.39</v>
      </c>
    </row>
    <row r="43" spans="8:8" x14ac:dyDescent="0.35">
      <c r="H43" s="64">
        <v>0.4</v>
      </c>
    </row>
    <row r="44" spans="8:8" x14ac:dyDescent="0.35">
      <c r="H44" s="64">
        <v>0.41</v>
      </c>
    </row>
    <row r="45" spans="8:8" x14ac:dyDescent="0.35">
      <c r="H45" s="64">
        <v>0.42</v>
      </c>
    </row>
    <row r="46" spans="8:8" x14ac:dyDescent="0.35">
      <c r="H46" s="64">
        <v>0.43</v>
      </c>
    </row>
    <row r="47" spans="8:8" x14ac:dyDescent="0.35">
      <c r="H47" s="64">
        <v>0.44</v>
      </c>
    </row>
    <row r="48" spans="8:8" x14ac:dyDescent="0.35">
      <c r="H48" s="64">
        <v>0.45</v>
      </c>
    </row>
    <row r="49" spans="8:8" x14ac:dyDescent="0.35">
      <c r="H49" s="64">
        <v>0.46</v>
      </c>
    </row>
    <row r="50" spans="8:8" x14ac:dyDescent="0.35">
      <c r="H50" s="64">
        <v>0.47</v>
      </c>
    </row>
    <row r="51" spans="8:8" x14ac:dyDescent="0.35">
      <c r="H51" s="64">
        <v>0.48</v>
      </c>
    </row>
    <row r="52" spans="8:8" x14ac:dyDescent="0.35">
      <c r="H52" s="64">
        <v>0.49</v>
      </c>
    </row>
    <row r="53" spans="8:8" x14ac:dyDescent="0.35">
      <c r="H53" s="64">
        <v>0.5</v>
      </c>
    </row>
    <row r="54" spans="8:8" x14ac:dyDescent="0.35">
      <c r="H54" s="64">
        <v>0.51</v>
      </c>
    </row>
    <row r="55" spans="8:8" x14ac:dyDescent="0.35">
      <c r="H55" s="64">
        <v>0.52</v>
      </c>
    </row>
    <row r="56" spans="8:8" x14ac:dyDescent="0.35">
      <c r="H56" s="64">
        <v>0.53</v>
      </c>
    </row>
    <row r="57" spans="8:8" x14ac:dyDescent="0.35">
      <c r="H57" s="64">
        <v>0.54</v>
      </c>
    </row>
    <row r="58" spans="8:8" x14ac:dyDescent="0.35">
      <c r="H58" s="64">
        <v>0.55000000000000004</v>
      </c>
    </row>
    <row r="59" spans="8:8" x14ac:dyDescent="0.35">
      <c r="H59" s="64">
        <v>0.56000000000000005</v>
      </c>
    </row>
    <row r="60" spans="8:8" x14ac:dyDescent="0.35">
      <c r="H60" s="64">
        <v>0.56999999999999995</v>
      </c>
    </row>
    <row r="61" spans="8:8" x14ac:dyDescent="0.35">
      <c r="H61" s="64">
        <v>0.57999999999999996</v>
      </c>
    </row>
    <row r="62" spans="8:8" x14ac:dyDescent="0.35">
      <c r="H62" s="64">
        <v>0.59</v>
      </c>
    </row>
    <row r="63" spans="8:8" x14ac:dyDescent="0.35">
      <c r="H63" s="64">
        <v>0.6</v>
      </c>
    </row>
    <row r="64" spans="8:8" x14ac:dyDescent="0.35">
      <c r="H64" s="64">
        <v>0.61</v>
      </c>
    </row>
    <row r="65" spans="8:8" x14ac:dyDescent="0.35">
      <c r="H65" s="64">
        <v>0.62</v>
      </c>
    </row>
    <row r="66" spans="8:8" x14ac:dyDescent="0.35">
      <c r="H66" s="64">
        <v>0.63</v>
      </c>
    </row>
    <row r="67" spans="8:8" x14ac:dyDescent="0.35">
      <c r="H67" s="64">
        <v>0.64</v>
      </c>
    </row>
    <row r="68" spans="8:8" x14ac:dyDescent="0.35">
      <c r="H68" s="64">
        <v>0.65</v>
      </c>
    </row>
    <row r="69" spans="8:8" x14ac:dyDescent="0.35">
      <c r="H69" s="64">
        <v>0.66</v>
      </c>
    </row>
    <row r="70" spans="8:8" x14ac:dyDescent="0.35">
      <c r="H70" s="64">
        <v>0.67</v>
      </c>
    </row>
    <row r="71" spans="8:8" x14ac:dyDescent="0.35">
      <c r="H71" s="64">
        <v>0.68</v>
      </c>
    </row>
    <row r="72" spans="8:8" x14ac:dyDescent="0.35">
      <c r="H72" s="64">
        <v>0.69</v>
      </c>
    </row>
    <row r="73" spans="8:8" x14ac:dyDescent="0.35">
      <c r="H73" s="64">
        <v>0.7</v>
      </c>
    </row>
    <row r="74" spans="8:8" x14ac:dyDescent="0.35">
      <c r="H74" s="64">
        <v>0.71</v>
      </c>
    </row>
    <row r="75" spans="8:8" x14ac:dyDescent="0.35">
      <c r="H75" s="64">
        <v>0.72</v>
      </c>
    </row>
    <row r="76" spans="8:8" x14ac:dyDescent="0.35">
      <c r="H76" s="64">
        <v>0.73</v>
      </c>
    </row>
    <row r="77" spans="8:8" x14ac:dyDescent="0.35">
      <c r="H77" s="64">
        <v>0.74</v>
      </c>
    </row>
    <row r="78" spans="8:8" x14ac:dyDescent="0.35">
      <c r="H78" s="64">
        <v>0.75</v>
      </c>
    </row>
    <row r="79" spans="8:8" x14ac:dyDescent="0.35">
      <c r="H79" s="64">
        <v>0.76</v>
      </c>
    </row>
    <row r="80" spans="8:8" x14ac:dyDescent="0.35">
      <c r="H80" s="64">
        <v>0.77</v>
      </c>
    </row>
    <row r="81" spans="8:8" x14ac:dyDescent="0.35">
      <c r="H81" s="64">
        <v>0.78</v>
      </c>
    </row>
    <row r="82" spans="8:8" x14ac:dyDescent="0.35">
      <c r="H82" s="64">
        <v>0.79</v>
      </c>
    </row>
    <row r="83" spans="8:8" x14ac:dyDescent="0.35">
      <c r="H83" s="64">
        <v>0.8</v>
      </c>
    </row>
    <row r="84" spans="8:8" x14ac:dyDescent="0.35">
      <c r="H84" s="64">
        <v>0.81</v>
      </c>
    </row>
    <row r="85" spans="8:8" x14ac:dyDescent="0.35">
      <c r="H85" s="64">
        <v>0.82</v>
      </c>
    </row>
    <row r="86" spans="8:8" x14ac:dyDescent="0.35">
      <c r="H86" s="64">
        <v>0.83</v>
      </c>
    </row>
    <row r="87" spans="8:8" x14ac:dyDescent="0.35">
      <c r="H87" s="64">
        <v>0.84</v>
      </c>
    </row>
    <row r="88" spans="8:8" x14ac:dyDescent="0.35">
      <c r="H88" s="64">
        <v>0.85</v>
      </c>
    </row>
    <row r="89" spans="8:8" x14ac:dyDescent="0.35">
      <c r="H89" s="64">
        <v>0.86</v>
      </c>
    </row>
    <row r="90" spans="8:8" x14ac:dyDescent="0.35">
      <c r="H90" s="64">
        <v>0.87</v>
      </c>
    </row>
    <row r="91" spans="8:8" x14ac:dyDescent="0.35">
      <c r="H91" s="64">
        <v>0.88</v>
      </c>
    </row>
    <row r="92" spans="8:8" x14ac:dyDescent="0.35">
      <c r="H92" s="64">
        <v>0.89</v>
      </c>
    </row>
    <row r="93" spans="8:8" x14ac:dyDescent="0.35">
      <c r="H93" s="64">
        <v>0.9</v>
      </c>
    </row>
    <row r="94" spans="8:8" x14ac:dyDescent="0.35">
      <c r="H94" s="64">
        <v>0.91</v>
      </c>
    </row>
    <row r="95" spans="8:8" x14ac:dyDescent="0.35">
      <c r="H95" s="64">
        <v>0.92</v>
      </c>
    </row>
    <row r="96" spans="8:8" x14ac:dyDescent="0.35">
      <c r="H96" s="64">
        <v>0.93</v>
      </c>
    </row>
    <row r="97" spans="8:8" x14ac:dyDescent="0.35">
      <c r="H97" s="64">
        <v>0.94</v>
      </c>
    </row>
    <row r="98" spans="8:8" x14ac:dyDescent="0.35">
      <c r="H98" s="64">
        <v>0.95</v>
      </c>
    </row>
    <row r="99" spans="8:8" x14ac:dyDescent="0.35">
      <c r="H99" s="64">
        <v>0.96</v>
      </c>
    </row>
    <row r="100" spans="8:8" x14ac:dyDescent="0.35">
      <c r="H100" s="64">
        <v>0.97</v>
      </c>
    </row>
    <row r="101" spans="8:8" x14ac:dyDescent="0.35">
      <c r="H101" s="64">
        <v>0.98</v>
      </c>
    </row>
    <row r="102" spans="8:8" x14ac:dyDescent="0.35">
      <c r="H102" s="64">
        <v>0.99</v>
      </c>
    </row>
    <row r="103" spans="8:8" x14ac:dyDescent="0.35">
      <c r="H103" s="64">
        <v>1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813B51C3C659468CABEDCA161B9CC2" ma:contentTypeVersion="15" ma:contentTypeDescription="Crea un document nou" ma:contentTypeScope="" ma:versionID="67db10e5be35bd859787a85e7fde41fe">
  <xsd:schema xmlns:xsd="http://www.w3.org/2001/XMLSchema" xmlns:xs="http://www.w3.org/2001/XMLSchema" xmlns:p="http://schemas.microsoft.com/office/2006/metadata/properties" xmlns:ns2="64d56165-068e-485a-9f4f-dbbdad7493f4" xmlns:ns3="5b3dd83a-f737-45de-b38d-38c8a75c4936" targetNamespace="http://schemas.microsoft.com/office/2006/metadata/properties" ma:root="true" ma:fieldsID="9c689d4c91702f8be382ef8d31fc0ab1" ns2:_="" ns3:_="">
    <xsd:import namespace="64d56165-068e-485a-9f4f-dbbdad7493f4"/>
    <xsd:import namespace="5b3dd83a-f737-45de-b38d-38c8a75c49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d56165-068e-485a-9f4f-dbbdad7493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Etiquetes de la imatge" ma:readOnly="false" ma:fieldId="{5cf76f15-5ced-4ddc-b409-7134ff3c332f}" ma:taxonomyMulti="true" ma:sspId="d19f90c4-00d9-45b7-bc62-04f95cbe7a8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3dd83a-f737-45de-b38d-38c8a75c493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Compartit amb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'ha compartit amb detal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d5344766-00e7-4bb1-9279-7cda21668243}" ma:internalName="TaxCatchAll" ma:showField="CatchAllData" ma:web="5b3dd83a-f737-45de-b38d-38c8a75c49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us de contingut"/>
        <xsd:element ref="dc:title" minOccurs="0" maxOccurs="1" ma:index="4" ma:displayName="Títo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��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4d56165-068e-485a-9f4f-dbbdad7493f4">
      <Terms xmlns="http://schemas.microsoft.com/office/infopath/2007/PartnerControls"/>
    </lcf76f155ced4ddcb4097134ff3c332f>
    <TaxCatchAll xmlns="5b3dd83a-f737-45de-b38d-38c8a75c4936" xsi:nil="true"/>
  </documentManagement>
</p:properties>
</file>

<file path=customXml/itemProps1.xml><?xml version="1.0" encoding="utf-8"?>
<ds:datastoreItem xmlns:ds="http://schemas.openxmlformats.org/officeDocument/2006/customXml" ds:itemID="{D1BF2AAA-EFC5-4596-A60F-7AC3FE4E88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d56165-068e-485a-9f4f-dbbdad7493f4"/>
    <ds:schemaRef ds:uri="5b3dd83a-f737-45de-b38d-38c8a75c49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4BCA7BD-D9EC-464B-AE56-B7756C6B0A47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AD1F738F-83EA-4170-AC06-AB0BEE2A8244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F156E6E-2DC8-4737-A79E-05782F2188FA}">
  <ds:schemaRefs>
    <ds:schemaRef ds:uri="http://schemas.microsoft.com/office/2006/metadata/properties"/>
    <ds:schemaRef ds:uri="http://schemas.microsoft.com/office/infopath/2007/PartnerControls"/>
    <ds:schemaRef ds:uri="64d56165-068e-485a-9f4f-dbbdad7493f4"/>
    <ds:schemaRef ds:uri="5b3dd83a-f737-45de-b38d-38c8a75c493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Fulls de càlcul</vt:lpstr>
      </vt:variant>
      <vt:variant>
        <vt:i4>8</vt:i4>
      </vt:variant>
    </vt:vector>
  </HeadingPairs>
  <TitlesOfParts>
    <vt:vector size="8" baseType="lpstr">
      <vt:lpstr>Introducció</vt:lpstr>
      <vt:lpstr>0.Dades del licitador</vt:lpstr>
      <vt:lpstr>1. Certificacions equip treball</vt:lpstr>
      <vt:lpstr>2. Certificacions equip adscrit</vt:lpstr>
      <vt:lpstr>3. Contractació Indefinida</vt:lpstr>
      <vt:lpstr>4. Mesures Igualtat de Gènere</vt:lpstr>
      <vt:lpstr>5. Oferta Econòmica</vt:lpstr>
      <vt:lpstr>Llistes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2015-06-05T18:19:34Z</dcterms:created>
  <dcterms:modified xsi:type="dcterms:W3CDTF">2026-07-06T11:03:15Z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0x01010087813B51C3C659468CABEDCA161B9CC2</vt:lpwstr>
  </property>
  <property fmtid="{D5CDD505-2E9C-101B-9397-08002B2CF9AE}" pid="3" name="MediaServiceImageTags">
    <vt:lpwstr/>
  </property>
  <property fmtid="{D5CDD505-2E9C-101B-9397-08002B2CF9AE}" pid="4" name="_dlc_DocIdItemGuid">
    <vt:lpwstr>49aeadaf-c0d8-4b18-a07b-0867d444d340</vt:lpwstr>
  </property>
</Properties>
</file>