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42" r:id="rId5"/>
    <p:sldId id="395" r:id="rId6"/>
    <p:sldId id="396" r:id="rId7"/>
    <p:sldId id="397" r:id="rId8"/>
    <p:sldId id="413" r:id="rId9"/>
    <p:sldId id="415" r:id="rId10"/>
    <p:sldId id="414" r:id="rId11"/>
    <p:sldId id="429" r:id="rId12"/>
    <p:sldId id="431" r:id="rId13"/>
    <p:sldId id="444" r:id="rId14"/>
    <p:sldId id="446" r:id="rId15"/>
    <p:sldId id="448" r:id="rId16"/>
    <p:sldId id="452" r:id="rId17"/>
    <p:sldId id="453" r:id="rId18"/>
  </p:sldIdLst>
  <p:sldSz cx="9906000" cy="6858000" type="A4"/>
  <p:notesSz cx="6808788" cy="9940925"/>
  <p:defaultTextStyle>
    <a:defPPr>
      <a:defRPr lang="ca-ES"/>
    </a:defPPr>
    <a:lvl1pPr marL="0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CBA8"/>
    <a:srgbClr val="71B2BB"/>
    <a:srgbClr val="91774B"/>
    <a:srgbClr val="4F4C20"/>
    <a:srgbClr val="D2E69C"/>
    <a:srgbClr val="233E8B"/>
    <a:srgbClr val="334443"/>
    <a:srgbClr val="C8D5B9"/>
    <a:srgbClr val="FFFBDF"/>
    <a:srgbClr val="C6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55E20F-A5E1-4A28-A2C0-5188E456AA39}" v="14" dt="2021-08-09T10:34:30.114"/>
  </p1510:revLst>
</p1510:revInfo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Estil clar 2 - èmfasi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 clar 2 - èmfasi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 fosc 2 - èmfasi 5/èmfasi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67" autoAdjust="0"/>
    <p:restoredTop sz="65661" autoAdjust="0"/>
  </p:normalViewPr>
  <p:slideViewPr>
    <p:cSldViewPr>
      <p:cViewPr varScale="1">
        <p:scale>
          <a:sx n="111" d="100"/>
          <a:sy n="111" d="100"/>
        </p:scale>
        <p:origin x="13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-1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830953-723C-4744-B28E-B07A07A92E4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8C0153B-71E5-461B-AD01-89CE9011725A}">
      <dgm:prSet phldrT="[Texto]" custT="1"/>
      <dgm:spPr>
        <a:solidFill>
          <a:srgbClr val="9ECAFB"/>
        </a:solidFill>
        <a:ln>
          <a:noFill/>
        </a:ln>
      </dgm:spPr>
      <dgm:t>
        <a:bodyPr/>
        <a:lstStyle/>
        <a:p>
          <a:r>
            <a:rPr lang="ca-ES" sz="1400" b="1" noProof="0" dirty="0">
              <a:latin typeface="Helvetica" panose="020B0604020202020204" pitchFamily="34" charset="0"/>
              <a:cs typeface="Helvetica" panose="020B0604020202020204" pitchFamily="34" charset="0"/>
            </a:rPr>
            <a:t>Professionals</a:t>
          </a:r>
        </a:p>
      </dgm:t>
    </dgm:pt>
    <dgm:pt modelId="{DD57F354-2639-4DAA-8575-CC023D78C721}" type="parTrans" cxnId="{A12BD74B-4F0B-4628-9D2F-B701BB444D83}">
      <dgm:prSet/>
      <dgm:spPr/>
      <dgm:t>
        <a:bodyPr/>
        <a:lstStyle/>
        <a:p>
          <a:endParaRPr lang="es-ES" sz="2000"/>
        </a:p>
      </dgm:t>
    </dgm:pt>
    <dgm:pt modelId="{C87A6E22-B3CF-41CE-A401-426CD66BE7B9}" type="sibTrans" cxnId="{A12BD74B-4F0B-4628-9D2F-B701BB444D83}">
      <dgm:prSet/>
      <dgm:spPr/>
      <dgm:t>
        <a:bodyPr/>
        <a:lstStyle/>
        <a:p>
          <a:endParaRPr lang="es-ES" sz="2000"/>
        </a:p>
      </dgm:t>
    </dgm:pt>
    <dgm:pt modelId="{81B109B5-400E-4821-8640-A3C7E7A43516}">
      <dgm:prSet phldrT="[Texto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ca-ES" sz="1400" b="1" dirty="0">
              <a:latin typeface="Helvetica" panose="020B0604020202020204" pitchFamily="34" charset="0"/>
              <a:cs typeface="Helvetica" panose="020B0604020202020204" pitchFamily="34" charset="0"/>
            </a:rPr>
            <a:t>Processos de treball</a:t>
          </a:r>
          <a:endParaRPr lang="es-ES" sz="1400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6374FB1-5D46-49A9-94F1-57A136ED87B4}" type="parTrans" cxnId="{8F6D4D31-B3AF-446A-B40A-646BD251153F}">
      <dgm:prSet/>
      <dgm:spPr/>
      <dgm:t>
        <a:bodyPr/>
        <a:lstStyle/>
        <a:p>
          <a:endParaRPr lang="es-ES" sz="2000"/>
        </a:p>
      </dgm:t>
    </dgm:pt>
    <dgm:pt modelId="{F2F74EE2-0255-4B40-9CB4-B4775F3AEE80}" type="sibTrans" cxnId="{8F6D4D31-B3AF-446A-B40A-646BD251153F}">
      <dgm:prSet/>
      <dgm:spPr/>
      <dgm:t>
        <a:bodyPr/>
        <a:lstStyle/>
        <a:p>
          <a:endParaRPr lang="es-ES" sz="2000"/>
        </a:p>
      </dgm:t>
    </dgm:pt>
    <dgm:pt modelId="{7A7F2E6E-90C2-4FDE-8A53-C08E1904BD40}">
      <dgm:prSet phldrT="[Texto]" custT="1"/>
      <dgm:spPr>
        <a:solidFill>
          <a:srgbClr val="9ECAFB">
            <a:alpha val="29804"/>
          </a:srgbClr>
        </a:solidFill>
        <a:ln>
          <a:noFill/>
        </a:ln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ca-ES" sz="1100" b="1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Enfortir</a:t>
          </a:r>
          <a:r>
            <a:rPr lang="ca-ES" sz="11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el rol del metge i la infermera</a:t>
          </a:r>
          <a:endParaRPr lang="ca-ES" sz="1100" noProof="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0250E34-4750-46A9-8672-56C715D0219B}" type="parTrans" cxnId="{66BE5F73-D253-4E81-A546-ED0BAF256033}">
      <dgm:prSet/>
      <dgm:spPr/>
      <dgm:t>
        <a:bodyPr/>
        <a:lstStyle/>
        <a:p>
          <a:endParaRPr lang="es-ES" sz="2000"/>
        </a:p>
      </dgm:t>
    </dgm:pt>
    <dgm:pt modelId="{A2EDB6FC-B857-4144-B75C-F9727761903D}" type="sibTrans" cxnId="{66BE5F73-D253-4E81-A546-ED0BAF256033}">
      <dgm:prSet/>
      <dgm:spPr/>
      <dgm:t>
        <a:bodyPr/>
        <a:lstStyle/>
        <a:p>
          <a:endParaRPr lang="es-ES" sz="2000"/>
        </a:p>
      </dgm:t>
    </dgm:pt>
    <dgm:pt modelId="{299575B6-3F98-4813-A135-2B2FEF89D1E7}">
      <dgm:prSet custT="1"/>
      <dgm:spPr>
        <a:solidFill>
          <a:srgbClr val="9ECAFB">
            <a:alpha val="29804"/>
          </a:srgbClr>
        </a:solidFill>
        <a:ln>
          <a:noFill/>
        </a:ln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ca-ES" sz="1100" b="1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Maximitzar</a:t>
          </a:r>
          <a:r>
            <a:rPr lang="ca-ES" sz="11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ca-ES" sz="1100" noProof="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les </a:t>
          </a:r>
          <a:r>
            <a:rPr lang="ca-ES" sz="11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competències professionals (TCAI, administratius)</a:t>
          </a:r>
        </a:p>
      </dgm:t>
    </dgm:pt>
    <dgm:pt modelId="{17B79437-6CE3-488F-A4CE-E78F2A233A48}" type="parTrans" cxnId="{EED2C496-2762-4891-9674-D68F7037D76D}">
      <dgm:prSet/>
      <dgm:spPr/>
      <dgm:t>
        <a:bodyPr/>
        <a:lstStyle/>
        <a:p>
          <a:endParaRPr lang="es-ES" sz="2000"/>
        </a:p>
      </dgm:t>
    </dgm:pt>
    <dgm:pt modelId="{D9DD1839-1F8E-453C-8D0D-EA5B3C026F5D}" type="sibTrans" cxnId="{EED2C496-2762-4891-9674-D68F7037D76D}">
      <dgm:prSet/>
      <dgm:spPr/>
      <dgm:t>
        <a:bodyPr/>
        <a:lstStyle/>
        <a:p>
          <a:endParaRPr lang="es-ES" sz="2000"/>
        </a:p>
      </dgm:t>
    </dgm:pt>
    <dgm:pt modelId="{31A3309F-8CC7-4699-BD53-62ACCF6AC094}">
      <dgm:prSet custT="1"/>
      <dgm:spPr>
        <a:solidFill>
          <a:srgbClr val="9ECAFB">
            <a:alpha val="29804"/>
          </a:srgbClr>
        </a:solidFill>
        <a:ln>
          <a:noFill/>
        </a:ln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ca-ES" sz="1100" b="1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Incorporar</a:t>
          </a:r>
          <a:r>
            <a:rPr lang="ca-ES" sz="11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altres col·lectius (nutricionistes, psicòlegs, treballadors socials...) </a:t>
          </a:r>
        </a:p>
      </dgm:t>
    </dgm:pt>
    <dgm:pt modelId="{F13AFBD4-46FA-4492-95DB-80A311D4EB12}" type="parTrans" cxnId="{26FE48C2-8910-4017-9ACA-A268A9091832}">
      <dgm:prSet/>
      <dgm:spPr/>
      <dgm:t>
        <a:bodyPr/>
        <a:lstStyle/>
        <a:p>
          <a:endParaRPr lang="es-ES" sz="2000"/>
        </a:p>
      </dgm:t>
    </dgm:pt>
    <dgm:pt modelId="{529784C5-9ABC-41C3-911C-F3ED99E2820F}" type="sibTrans" cxnId="{26FE48C2-8910-4017-9ACA-A268A9091832}">
      <dgm:prSet/>
      <dgm:spPr/>
      <dgm:t>
        <a:bodyPr/>
        <a:lstStyle/>
        <a:p>
          <a:endParaRPr lang="es-ES" sz="2000"/>
        </a:p>
      </dgm:t>
    </dgm:pt>
    <dgm:pt modelId="{6199922E-EB3E-4826-99FF-80D4B32CFB29}">
      <dgm:prSet custT="1"/>
      <dgm:spPr>
        <a:solidFill>
          <a:srgbClr val="9ECAFB">
            <a:alpha val="29804"/>
          </a:srgbClr>
        </a:solidFill>
        <a:ln>
          <a:noFill/>
        </a:ln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ca-ES" sz="1100" b="1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Cobrir</a:t>
          </a:r>
          <a:r>
            <a:rPr lang="ca-ES" sz="11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les noves necessitats COVID amb </a:t>
          </a:r>
          <a:r>
            <a:rPr lang="ca-ES" sz="1100" b="1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nous</a:t>
          </a:r>
          <a:r>
            <a:rPr lang="ca-ES" sz="11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ca-ES" sz="1100" b="1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perfils</a:t>
          </a:r>
          <a:r>
            <a:rPr lang="ca-ES" sz="11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professionals conjunturals (gestors COVID, referents escola, equips de </a:t>
          </a:r>
          <a:r>
            <a:rPr lang="ca-ES" sz="1100" noProof="0" dirty="0" err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cribatge</a:t>
          </a:r>
          <a:r>
            <a:rPr lang="ca-ES" sz="11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...)</a:t>
          </a:r>
        </a:p>
      </dgm:t>
    </dgm:pt>
    <dgm:pt modelId="{0232260B-3F72-407D-ABEF-5608B38021D9}" type="parTrans" cxnId="{77576270-1561-4E9C-8D97-A8CC00984176}">
      <dgm:prSet/>
      <dgm:spPr/>
      <dgm:t>
        <a:bodyPr/>
        <a:lstStyle/>
        <a:p>
          <a:endParaRPr lang="es-ES" sz="2000"/>
        </a:p>
      </dgm:t>
    </dgm:pt>
    <dgm:pt modelId="{AB8F1A99-490E-444B-B0AC-9C7BEFF664C9}" type="sibTrans" cxnId="{77576270-1561-4E9C-8D97-A8CC00984176}">
      <dgm:prSet/>
      <dgm:spPr/>
      <dgm:t>
        <a:bodyPr/>
        <a:lstStyle/>
        <a:p>
          <a:endParaRPr lang="es-ES" sz="2000"/>
        </a:p>
      </dgm:t>
    </dgm:pt>
    <dgm:pt modelId="{9C044197-BDD2-4309-B05B-1DBDF079F4B4}">
      <dgm:prSet phldrT="[Texto]" custT="1"/>
      <dgm:spPr>
        <a:solidFill>
          <a:srgbClr val="4472C4">
            <a:alpha val="24706"/>
          </a:srgbClr>
        </a:solidFill>
        <a:ln>
          <a:noFill/>
        </a:ln>
      </dgm:spPr>
      <dgm:t>
        <a:bodyPr anchor="ctr"/>
        <a:lstStyle/>
        <a:p>
          <a:r>
            <a:rPr lang="ca-ES" sz="11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Millora</a:t>
          </a:r>
          <a:r>
            <a:rPr lang="ca-ES" sz="11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de processos d’atenció a l’usuari i al pacient</a:t>
          </a:r>
          <a:endParaRPr lang="es-ES" sz="11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F33929B-86C9-445F-8700-59F919244565}" type="parTrans" cxnId="{DC4D32E3-C79B-42B9-8EB7-8921BA348D63}">
      <dgm:prSet/>
      <dgm:spPr/>
      <dgm:t>
        <a:bodyPr/>
        <a:lstStyle/>
        <a:p>
          <a:endParaRPr lang="es-ES" sz="2000"/>
        </a:p>
      </dgm:t>
    </dgm:pt>
    <dgm:pt modelId="{54511EB7-D282-45C0-9855-043F7D9B8A65}" type="sibTrans" cxnId="{DC4D32E3-C79B-42B9-8EB7-8921BA348D63}">
      <dgm:prSet/>
      <dgm:spPr/>
      <dgm:t>
        <a:bodyPr/>
        <a:lstStyle/>
        <a:p>
          <a:endParaRPr lang="es-ES" sz="2000"/>
        </a:p>
      </dgm:t>
    </dgm:pt>
    <dgm:pt modelId="{548EBA4C-73F9-4C4F-AE34-AEB57D3DFE40}">
      <dgm:prSet custT="1"/>
      <dgm:spPr>
        <a:solidFill>
          <a:srgbClr val="4472C4">
            <a:alpha val="24706"/>
          </a:srgbClr>
        </a:solidFill>
        <a:ln>
          <a:noFill/>
        </a:ln>
      </dgm:spPr>
      <dgm:t>
        <a:bodyPr anchor="ctr"/>
        <a:lstStyle/>
        <a:p>
          <a:r>
            <a:rPr lang="ca-ES" sz="11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Optimització</a:t>
          </a:r>
          <a:r>
            <a:rPr lang="ca-ES" sz="11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de processos interns de treball (circuits de comunicació, protocols i guies</a:t>
          </a:r>
          <a:r>
            <a:rPr lang="ca-ES" sz="105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)</a:t>
          </a:r>
        </a:p>
      </dgm:t>
    </dgm:pt>
    <dgm:pt modelId="{9793E40B-0359-4629-BEE5-554FD7BC299E}" type="parTrans" cxnId="{BB4A8FB8-2F90-47B3-A6D0-7E195E5B97FB}">
      <dgm:prSet/>
      <dgm:spPr/>
      <dgm:t>
        <a:bodyPr/>
        <a:lstStyle/>
        <a:p>
          <a:endParaRPr lang="es-ES" sz="2000"/>
        </a:p>
      </dgm:t>
    </dgm:pt>
    <dgm:pt modelId="{92D9A76B-ECDA-490D-9221-962AB9D3AAA7}" type="sibTrans" cxnId="{BB4A8FB8-2F90-47B3-A6D0-7E195E5B97FB}">
      <dgm:prSet/>
      <dgm:spPr/>
      <dgm:t>
        <a:bodyPr/>
        <a:lstStyle/>
        <a:p>
          <a:endParaRPr lang="es-ES" sz="2000"/>
        </a:p>
      </dgm:t>
    </dgm:pt>
    <dgm:pt modelId="{5E03D9CA-6279-4038-8AD3-599B73C99ECB}">
      <dgm:prSet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ca-ES" sz="1400" b="1" dirty="0">
              <a:latin typeface="Helvetica" panose="020B0604020202020204" pitchFamily="34" charset="0"/>
              <a:cs typeface="Helvetica" panose="020B0604020202020204" pitchFamily="34" charset="0"/>
            </a:rPr>
            <a:t>Eines tecnològiques</a:t>
          </a:r>
          <a:endParaRPr lang="ca-ES" sz="14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357174C-B82D-4B18-98F4-D54A724E96AE}" type="parTrans" cxnId="{0CE6A7A0-B321-4CAF-8F3B-35583FF1D80C}">
      <dgm:prSet/>
      <dgm:spPr/>
      <dgm:t>
        <a:bodyPr/>
        <a:lstStyle/>
        <a:p>
          <a:endParaRPr lang="es-ES" sz="2000"/>
        </a:p>
      </dgm:t>
    </dgm:pt>
    <dgm:pt modelId="{7E06AEC0-671C-4D96-A047-8771D028A08E}" type="sibTrans" cxnId="{0CE6A7A0-B321-4CAF-8F3B-35583FF1D80C}">
      <dgm:prSet/>
      <dgm:spPr/>
      <dgm:t>
        <a:bodyPr/>
        <a:lstStyle/>
        <a:p>
          <a:endParaRPr lang="es-ES" sz="2000"/>
        </a:p>
      </dgm:t>
    </dgm:pt>
    <dgm:pt modelId="{EA9827F6-052A-4236-960C-B0CFD429D1F1}">
      <dgm:prSet custT="1"/>
      <dgm:spPr>
        <a:solidFill>
          <a:schemeClr val="accent1">
            <a:lumMod val="75000"/>
            <a:alpha val="18431"/>
          </a:schemeClr>
        </a:solidFill>
        <a:ln>
          <a:noFill/>
        </a:ln>
      </dgm:spPr>
      <dgm:t>
        <a:bodyPr anchor="ctr"/>
        <a:lstStyle/>
        <a:p>
          <a:r>
            <a:rPr lang="ca-ES" sz="11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Per a </a:t>
          </a:r>
          <a:r>
            <a:rPr lang="ca-ES" sz="1100" b="1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millorar</a:t>
          </a:r>
          <a:r>
            <a:rPr lang="ca-ES" sz="11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ca-ES" sz="1100" b="1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accessibilitat</a:t>
          </a:r>
          <a:r>
            <a:rPr lang="ca-ES" sz="11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telefònica i digital</a:t>
          </a:r>
        </a:p>
      </dgm:t>
    </dgm:pt>
    <dgm:pt modelId="{ABC57EB0-E7AD-40D4-94E4-4584960B9E4F}" type="parTrans" cxnId="{9A203474-3975-4649-A6A2-C341AACE219A}">
      <dgm:prSet/>
      <dgm:spPr/>
      <dgm:t>
        <a:bodyPr/>
        <a:lstStyle/>
        <a:p>
          <a:endParaRPr lang="es-ES" sz="2000"/>
        </a:p>
      </dgm:t>
    </dgm:pt>
    <dgm:pt modelId="{7C852172-4BCB-4757-8846-7FF3C895983F}" type="sibTrans" cxnId="{9A203474-3975-4649-A6A2-C341AACE219A}">
      <dgm:prSet/>
      <dgm:spPr/>
      <dgm:t>
        <a:bodyPr/>
        <a:lstStyle/>
        <a:p>
          <a:endParaRPr lang="es-ES" sz="2000"/>
        </a:p>
      </dgm:t>
    </dgm:pt>
    <dgm:pt modelId="{7394369B-993C-45A2-B8B1-7F2C102A4F27}">
      <dgm:prSet custT="1"/>
      <dgm:spPr>
        <a:solidFill>
          <a:schemeClr val="accent1">
            <a:lumMod val="75000"/>
            <a:alpha val="18431"/>
          </a:schemeClr>
        </a:solidFill>
        <a:ln>
          <a:noFill/>
        </a:ln>
      </dgm:spPr>
      <dgm:t>
        <a:bodyPr anchor="ctr"/>
        <a:lstStyle/>
        <a:p>
          <a:r>
            <a:rPr lang="ca-ES" sz="1100" b="1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Eines</a:t>
          </a:r>
          <a:r>
            <a:rPr lang="ca-ES" sz="11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hardware i software per a la telemedicina</a:t>
          </a:r>
        </a:p>
      </dgm:t>
    </dgm:pt>
    <dgm:pt modelId="{8EF3DF08-2626-429F-8413-0EA2F7FCBD23}" type="parTrans" cxnId="{55B80D83-BE0F-49F7-A549-AE1CE6F3F49A}">
      <dgm:prSet/>
      <dgm:spPr/>
      <dgm:t>
        <a:bodyPr/>
        <a:lstStyle/>
        <a:p>
          <a:endParaRPr lang="es-ES" sz="2000"/>
        </a:p>
      </dgm:t>
    </dgm:pt>
    <dgm:pt modelId="{ADE92792-2CE5-4A21-A83E-160D7CB9E5B5}" type="sibTrans" cxnId="{55B80D83-BE0F-49F7-A549-AE1CE6F3F49A}">
      <dgm:prSet/>
      <dgm:spPr/>
      <dgm:t>
        <a:bodyPr/>
        <a:lstStyle/>
        <a:p>
          <a:endParaRPr lang="es-ES" sz="2000"/>
        </a:p>
      </dgm:t>
    </dgm:pt>
    <dgm:pt modelId="{F88C7342-7445-4D34-A3AA-53D37FB6D841}">
      <dgm:prSet custT="1"/>
      <dgm:spPr>
        <a:solidFill>
          <a:schemeClr val="accent1">
            <a:lumMod val="75000"/>
            <a:alpha val="18431"/>
          </a:schemeClr>
        </a:solidFill>
        <a:ln>
          <a:noFill/>
        </a:ln>
      </dgm:spPr>
      <dgm:t>
        <a:bodyPr anchor="ctr"/>
        <a:lstStyle/>
        <a:p>
          <a:r>
            <a:rPr lang="ca-ES" sz="11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Per a les proves PCR</a:t>
          </a:r>
        </a:p>
      </dgm:t>
    </dgm:pt>
    <dgm:pt modelId="{B5DF5990-4690-4DB3-9DED-E01DF7770412}" type="parTrans" cxnId="{46C6F897-9FBB-4448-BE64-1F2DD876E761}">
      <dgm:prSet/>
      <dgm:spPr/>
      <dgm:t>
        <a:bodyPr/>
        <a:lstStyle/>
        <a:p>
          <a:endParaRPr lang="es-ES" sz="2000"/>
        </a:p>
      </dgm:t>
    </dgm:pt>
    <dgm:pt modelId="{AE7836E5-96C7-45EA-BF2C-0C188CB1A8BD}" type="sibTrans" cxnId="{46C6F897-9FBB-4448-BE64-1F2DD876E761}">
      <dgm:prSet/>
      <dgm:spPr/>
      <dgm:t>
        <a:bodyPr/>
        <a:lstStyle/>
        <a:p>
          <a:endParaRPr lang="es-ES" sz="2000"/>
        </a:p>
      </dgm:t>
    </dgm:pt>
    <dgm:pt modelId="{42E3759E-6481-4F16-AA1F-A8BBCA00C6ED}">
      <dgm:prSet custT="1"/>
      <dgm:spPr>
        <a:solidFill>
          <a:schemeClr val="accent1">
            <a:lumMod val="75000"/>
            <a:alpha val="18431"/>
          </a:schemeClr>
        </a:solidFill>
        <a:ln>
          <a:noFill/>
        </a:ln>
      </dgm:spPr>
      <dgm:t>
        <a:bodyPr anchor="ctr"/>
        <a:lstStyle/>
        <a:p>
          <a:r>
            <a:rPr lang="ca-ES" sz="11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Per a </a:t>
          </a:r>
          <a:r>
            <a:rPr lang="ca-ES" sz="1100" b="1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donar</a:t>
          </a:r>
          <a:r>
            <a:rPr lang="ca-ES" sz="11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ca-ES" sz="1100" b="1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resposta</a:t>
          </a:r>
          <a:r>
            <a:rPr lang="ca-ES" sz="11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a l’atenció assistencial a altres sectors</a:t>
          </a:r>
        </a:p>
      </dgm:t>
    </dgm:pt>
    <dgm:pt modelId="{FB3B1B3D-BAE4-4513-9EF8-9DD0024C48C6}" type="parTrans" cxnId="{DB514BD9-AD3D-4456-AA27-ECA6C031F7ED}">
      <dgm:prSet/>
      <dgm:spPr/>
      <dgm:t>
        <a:bodyPr/>
        <a:lstStyle/>
        <a:p>
          <a:endParaRPr lang="es-ES" sz="2000"/>
        </a:p>
      </dgm:t>
    </dgm:pt>
    <dgm:pt modelId="{ED165461-57E1-42BB-9320-855959DACC13}" type="sibTrans" cxnId="{DB514BD9-AD3D-4456-AA27-ECA6C031F7ED}">
      <dgm:prSet/>
      <dgm:spPr/>
      <dgm:t>
        <a:bodyPr/>
        <a:lstStyle/>
        <a:p>
          <a:endParaRPr lang="es-ES" sz="2000"/>
        </a:p>
      </dgm:t>
    </dgm:pt>
    <dgm:pt modelId="{434616A0-52EE-418C-9796-5BEF4F45954E}">
      <dgm:prSet custT="1"/>
      <dgm:spPr>
        <a:solidFill>
          <a:schemeClr val="accent1">
            <a:lumMod val="50000"/>
            <a:alpha val="14118"/>
          </a:schemeClr>
        </a:solidFill>
        <a:ln>
          <a:noFill/>
        </a:ln>
      </dgm:spPr>
      <dgm:t>
        <a:bodyPr anchor="ctr"/>
        <a:lstStyle/>
        <a:p>
          <a:r>
            <a:rPr lang="ca-ES" sz="11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Ampliar</a:t>
          </a:r>
          <a:r>
            <a:rPr lang="ca-ES" sz="11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espais per encabir nous professionals</a:t>
          </a:r>
          <a:endParaRPr lang="pt-BR" sz="11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584D51D-0F38-4F76-BA92-FFBF54E17F1C}" type="parTrans" cxnId="{B61B3197-545E-4184-9E98-AA2A6578EDEB}">
      <dgm:prSet/>
      <dgm:spPr/>
      <dgm:t>
        <a:bodyPr/>
        <a:lstStyle/>
        <a:p>
          <a:endParaRPr lang="es-ES" sz="2000"/>
        </a:p>
      </dgm:t>
    </dgm:pt>
    <dgm:pt modelId="{8F848DFA-FEBC-444E-A8AE-C46029EFE066}" type="sibTrans" cxnId="{B61B3197-545E-4184-9E98-AA2A6578EDEB}">
      <dgm:prSet/>
      <dgm:spPr/>
      <dgm:t>
        <a:bodyPr/>
        <a:lstStyle/>
        <a:p>
          <a:endParaRPr lang="es-ES" sz="2000"/>
        </a:p>
      </dgm:t>
    </dgm:pt>
    <dgm:pt modelId="{5A0A0286-A758-4224-9C0E-F43E006EBC5A}">
      <dgm:prSet custT="1"/>
      <dgm:spPr>
        <a:solidFill>
          <a:schemeClr val="accent1">
            <a:lumMod val="50000"/>
          </a:schemeClr>
        </a:solidFill>
        <a:ln>
          <a:noFill/>
        </a:ln>
      </dgm:spPr>
      <dgm:t>
        <a:bodyPr/>
        <a:lstStyle/>
        <a:p>
          <a:r>
            <a:rPr lang="ca-ES" sz="1400" b="1" dirty="0">
              <a:latin typeface="Helvetica" panose="020B0604020202020204" pitchFamily="34" charset="0"/>
              <a:cs typeface="Helvetica" panose="020B0604020202020204" pitchFamily="34" charset="0"/>
            </a:rPr>
            <a:t>Habilitació d’espais</a:t>
          </a:r>
          <a:endParaRPr lang="pt-BR" sz="1400" b="1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6AA5FBE-9371-405B-9BE2-94763547BB55}" type="parTrans" cxnId="{3CC481BB-BC60-4292-B0A2-E30CDE00329A}">
      <dgm:prSet/>
      <dgm:spPr/>
      <dgm:t>
        <a:bodyPr/>
        <a:lstStyle/>
        <a:p>
          <a:endParaRPr lang="es-ES" sz="2000"/>
        </a:p>
      </dgm:t>
    </dgm:pt>
    <dgm:pt modelId="{5747C936-F680-4112-945A-9CADA73EBC62}" type="sibTrans" cxnId="{3CC481BB-BC60-4292-B0A2-E30CDE00329A}">
      <dgm:prSet/>
      <dgm:spPr/>
      <dgm:t>
        <a:bodyPr/>
        <a:lstStyle/>
        <a:p>
          <a:endParaRPr lang="es-ES" sz="2000"/>
        </a:p>
      </dgm:t>
    </dgm:pt>
    <dgm:pt modelId="{BA94123D-5559-4C13-87B6-B6257B60AFA5}">
      <dgm:prSet custT="1"/>
      <dgm:spPr>
        <a:solidFill>
          <a:schemeClr val="accent1">
            <a:lumMod val="50000"/>
            <a:alpha val="14118"/>
          </a:schemeClr>
        </a:solidFill>
        <a:ln>
          <a:noFill/>
        </a:ln>
      </dgm:spPr>
      <dgm:t>
        <a:bodyPr anchor="ctr"/>
        <a:lstStyle/>
        <a:p>
          <a:r>
            <a:rPr lang="ca-ES" sz="11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Habilitar</a:t>
          </a:r>
          <a:r>
            <a:rPr lang="ca-ES" sz="11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espais propers als CAP per donar resposta a les necessitats COVID</a:t>
          </a:r>
        </a:p>
      </dgm:t>
    </dgm:pt>
    <dgm:pt modelId="{AD2F15F2-DE12-4C6B-8EAB-93384955E4F9}" type="parTrans" cxnId="{3ECB0D94-D0DA-4D2D-AA19-6CADB49AC2D6}">
      <dgm:prSet/>
      <dgm:spPr/>
      <dgm:t>
        <a:bodyPr/>
        <a:lstStyle/>
        <a:p>
          <a:endParaRPr lang="es-ES" sz="2000"/>
        </a:p>
      </dgm:t>
    </dgm:pt>
    <dgm:pt modelId="{AD897453-C272-4F18-89B4-BB31F19A9810}" type="sibTrans" cxnId="{3ECB0D94-D0DA-4D2D-AA19-6CADB49AC2D6}">
      <dgm:prSet/>
      <dgm:spPr/>
      <dgm:t>
        <a:bodyPr/>
        <a:lstStyle/>
        <a:p>
          <a:endParaRPr lang="es-ES" sz="2000"/>
        </a:p>
      </dgm:t>
    </dgm:pt>
    <dgm:pt modelId="{96C88477-9DB4-45C1-9AC7-3B93ED6A6363}">
      <dgm:prSet custT="1"/>
      <dgm:spPr>
        <a:solidFill>
          <a:schemeClr val="accent1">
            <a:lumMod val="50000"/>
            <a:alpha val="14118"/>
          </a:schemeClr>
        </a:solidFill>
        <a:ln>
          <a:noFill/>
        </a:ln>
      </dgm:spPr>
      <dgm:t>
        <a:bodyPr anchor="ctr"/>
        <a:lstStyle/>
        <a:p>
          <a:r>
            <a:rPr lang="ca-ES" sz="11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Especialització</a:t>
          </a:r>
          <a:r>
            <a:rPr lang="ca-ES" sz="11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d’espais amb visió territorial (realització de PCR, atenció demanda pediàtrica, vacunació</a:t>
          </a:r>
          <a:r>
            <a:rPr lang="ca-ES" sz="105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)</a:t>
          </a:r>
        </a:p>
      </dgm:t>
    </dgm:pt>
    <dgm:pt modelId="{77698B70-7873-4433-8E8D-148D73C36C3C}" type="parTrans" cxnId="{7B862ECA-8B11-4585-9EDC-048474EE0F42}">
      <dgm:prSet/>
      <dgm:spPr/>
      <dgm:t>
        <a:bodyPr/>
        <a:lstStyle/>
        <a:p>
          <a:endParaRPr lang="es-ES" sz="2000"/>
        </a:p>
      </dgm:t>
    </dgm:pt>
    <dgm:pt modelId="{17AE3414-C989-4CB4-8816-B1B211E9284F}" type="sibTrans" cxnId="{7B862ECA-8B11-4585-9EDC-048474EE0F42}">
      <dgm:prSet/>
      <dgm:spPr/>
      <dgm:t>
        <a:bodyPr/>
        <a:lstStyle/>
        <a:p>
          <a:endParaRPr lang="es-ES" sz="2000"/>
        </a:p>
      </dgm:t>
    </dgm:pt>
    <dgm:pt modelId="{9F4EF2F7-C8E2-8F45-9191-5EDFEF1EC07F}" type="pres">
      <dgm:prSet presAssocID="{15830953-723C-4744-B28E-B07A07A92E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935ABA75-410D-8D47-AE46-5A2DAC93D02E}" type="pres">
      <dgm:prSet presAssocID="{48C0153B-71E5-461B-AD01-89CE9011725A}" presName="parentLin" presStyleCnt="0"/>
      <dgm:spPr/>
    </dgm:pt>
    <dgm:pt modelId="{3C9539AA-71AD-574A-87AE-00385A25AE44}" type="pres">
      <dgm:prSet presAssocID="{48C0153B-71E5-461B-AD01-89CE9011725A}" presName="parentLeftMargin" presStyleLbl="node1" presStyleIdx="0" presStyleCnt="4"/>
      <dgm:spPr/>
      <dgm:t>
        <a:bodyPr/>
        <a:lstStyle/>
        <a:p>
          <a:endParaRPr lang="ca-ES"/>
        </a:p>
      </dgm:t>
    </dgm:pt>
    <dgm:pt modelId="{FF760D14-0BFC-2C46-82ED-90BDEC50E4C8}" type="pres">
      <dgm:prSet presAssocID="{48C0153B-71E5-461B-AD01-89CE9011725A}" presName="parentText" presStyleLbl="node1" presStyleIdx="0" presStyleCnt="4" custScaleY="20732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110F91C-2588-4740-8A39-10A3716570C1}" type="pres">
      <dgm:prSet presAssocID="{48C0153B-71E5-461B-AD01-89CE9011725A}" presName="negativeSpace" presStyleCnt="0"/>
      <dgm:spPr/>
    </dgm:pt>
    <dgm:pt modelId="{9AC23CCB-EA8A-E445-9EE7-121F169C4171}" type="pres">
      <dgm:prSet presAssocID="{48C0153B-71E5-461B-AD01-89CE9011725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00E0B68-9A16-EC4A-8523-EB8C52099643}" type="pres">
      <dgm:prSet presAssocID="{C87A6E22-B3CF-41CE-A401-426CD66BE7B9}" presName="spaceBetweenRectangles" presStyleCnt="0"/>
      <dgm:spPr/>
    </dgm:pt>
    <dgm:pt modelId="{D0A60D49-64BE-374E-B398-104997D69877}" type="pres">
      <dgm:prSet presAssocID="{81B109B5-400E-4821-8640-A3C7E7A43516}" presName="parentLin" presStyleCnt="0"/>
      <dgm:spPr/>
    </dgm:pt>
    <dgm:pt modelId="{D749D4EA-3D3F-4941-9C2A-E9E48F11E660}" type="pres">
      <dgm:prSet presAssocID="{81B109B5-400E-4821-8640-A3C7E7A43516}" presName="parentLeftMargin" presStyleLbl="node1" presStyleIdx="0" presStyleCnt="4"/>
      <dgm:spPr/>
      <dgm:t>
        <a:bodyPr/>
        <a:lstStyle/>
        <a:p>
          <a:endParaRPr lang="ca-ES"/>
        </a:p>
      </dgm:t>
    </dgm:pt>
    <dgm:pt modelId="{FA4A221A-EE66-2049-A9B5-DA09BC4DFFD2}" type="pres">
      <dgm:prSet presAssocID="{81B109B5-400E-4821-8640-A3C7E7A43516}" presName="parentText" presStyleLbl="node1" presStyleIdx="1" presStyleCnt="4" custScaleY="17502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25E3478-5A29-864F-9C71-809754542AB7}" type="pres">
      <dgm:prSet presAssocID="{81B109B5-400E-4821-8640-A3C7E7A43516}" presName="negativeSpace" presStyleCnt="0"/>
      <dgm:spPr/>
    </dgm:pt>
    <dgm:pt modelId="{2B40EFA5-7BB6-8C4E-88F3-05BCB028EAA3}" type="pres">
      <dgm:prSet presAssocID="{81B109B5-400E-4821-8640-A3C7E7A43516}" presName="childText" presStyleLbl="conFgAcc1" presStyleIdx="1" presStyleCnt="4" custScaleY="12472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B436F30-0692-C546-A95C-CEF8ACFBA979}" type="pres">
      <dgm:prSet presAssocID="{F2F74EE2-0255-4B40-9CB4-B4775F3AEE80}" presName="spaceBetweenRectangles" presStyleCnt="0"/>
      <dgm:spPr/>
    </dgm:pt>
    <dgm:pt modelId="{36A70FF0-3C9D-F945-A463-E097648E57A4}" type="pres">
      <dgm:prSet presAssocID="{5E03D9CA-6279-4038-8AD3-599B73C99ECB}" presName="parentLin" presStyleCnt="0"/>
      <dgm:spPr/>
    </dgm:pt>
    <dgm:pt modelId="{0A67F5CA-85EB-A249-AA37-1DEE44BF2059}" type="pres">
      <dgm:prSet presAssocID="{5E03D9CA-6279-4038-8AD3-599B73C99ECB}" presName="parentLeftMargin" presStyleLbl="node1" presStyleIdx="1" presStyleCnt="4"/>
      <dgm:spPr/>
      <dgm:t>
        <a:bodyPr/>
        <a:lstStyle/>
        <a:p>
          <a:endParaRPr lang="ca-ES"/>
        </a:p>
      </dgm:t>
    </dgm:pt>
    <dgm:pt modelId="{638FCD27-D301-274E-B820-3556F18B0E9C}" type="pres">
      <dgm:prSet presAssocID="{5E03D9CA-6279-4038-8AD3-599B73C99ECB}" presName="parentText" presStyleLbl="node1" presStyleIdx="2" presStyleCnt="4" custScaleY="229420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29BC938-7286-8348-BC59-B4C712B43BF1}" type="pres">
      <dgm:prSet presAssocID="{5E03D9CA-6279-4038-8AD3-599B73C99ECB}" presName="negativeSpace" presStyleCnt="0"/>
      <dgm:spPr/>
    </dgm:pt>
    <dgm:pt modelId="{CEED6B89-E853-FA47-81DF-F7C2E8EFCFDA}" type="pres">
      <dgm:prSet presAssocID="{5E03D9CA-6279-4038-8AD3-599B73C99ECB}" presName="childText" presStyleLbl="conFgAcc1" presStyleIdx="2" presStyleCnt="4" custScaleY="11569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6D4814C-7FB3-C644-A2F9-CDD2ACA7A0CE}" type="pres">
      <dgm:prSet presAssocID="{7E06AEC0-671C-4D96-A047-8771D028A08E}" presName="spaceBetweenRectangles" presStyleCnt="0"/>
      <dgm:spPr/>
    </dgm:pt>
    <dgm:pt modelId="{E6D6FC43-C39E-F745-992D-451E11BA2865}" type="pres">
      <dgm:prSet presAssocID="{5A0A0286-A758-4224-9C0E-F43E006EBC5A}" presName="parentLin" presStyleCnt="0"/>
      <dgm:spPr/>
    </dgm:pt>
    <dgm:pt modelId="{B6CF22AD-E43C-C945-9426-3EA7C111EE49}" type="pres">
      <dgm:prSet presAssocID="{5A0A0286-A758-4224-9C0E-F43E006EBC5A}" presName="parentLeftMargin" presStyleLbl="node1" presStyleIdx="2" presStyleCnt="4"/>
      <dgm:spPr/>
      <dgm:t>
        <a:bodyPr/>
        <a:lstStyle/>
        <a:p>
          <a:endParaRPr lang="ca-ES"/>
        </a:p>
      </dgm:t>
    </dgm:pt>
    <dgm:pt modelId="{3E9F2D3C-1996-3444-8274-E8D3DD836F25}" type="pres">
      <dgm:prSet presAssocID="{5A0A0286-A758-4224-9C0E-F43E006EBC5A}" presName="parentText" presStyleLbl="node1" presStyleIdx="3" presStyleCnt="4" custScaleY="192817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9CC2CCB-2A7C-244B-A821-65648A2B52CD}" type="pres">
      <dgm:prSet presAssocID="{5A0A0286-A758-4224-9C0E-F43E006EBC5A}" presName="negativeSpace" presStyleCnt="0"/>
      <dgm:spPr/>
    </dgm:pt>
    <dgm:pt modelId="{26FAC12B-7776-214E-BA85-C9F7C4F2004E}" type="pres">
      <dgm:prSet presAssocID="{5A0A0286-A758-4224-9C0E-F43E006EBC5A}" presName="childText" presStyleLbl="conFgAcc1" presStyleIdx="3" presStyleCnt="4" custScaleY="10541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3CC481BB-BC60-4292-B0A2-E30CDE00329A}" srcId="{15830953-723C-4744-B28E-B07A07A92E4E}" destId="{5A0A0286-A758-4224-9C0E-F43E006EBC5A}" srcOrd="3" destOrd="0" parTransId="{C6AA5FBE-9371-405B-9BE2-94763547BB55}" sibTransId="{5747C936-F680-4112-945A-9CADA73EBC62}"/>
    <dgm:cxn modelId="{1B251153-0F6D-EF4B-A411-EF7D20CDC669}" type="presOf" srcId="{5A0A0286-A758-4224-9C0E-F43E006EBC5A}" destId="{3E9F2D3C-1996-3444-8274-E8D3DD836F25}" srcOrd="1" destOrd="0" presId="urn:microsoft.com/office/officeart/2005/8/layout/list1"/>
    <dgm:cxn modelId="{BB4A8FB8-2F90-47B3-A6D0-7E195E5B97FB}" srcId="{81B109B5-400E-4821-8640-A3C7E7A43516}" destId="{548EBA4C-73F9-4C4F-AE34-AEB57D3DFE40}" srcOrd="1" destOrd="0" parTransId="{9793E40B-0359-4629-BEE5-554FD7BC299E}" sibTransId="{92D9A76B-ECDA-490D-9221-962AB9D3AAA7}"/>
    <dgm:cxn modelId="{090E4C09-3931-604F-9476-1DE260395663}" type="presOf" srcId="{434616A0-52EE-418C-9796-5BEF4F45954E}" destId="{26FAC12B-7776-214E-BA85-C9F7C4F2004E}" srcOrd="0" destOrd="0" presId="urn:microsoft.com/office/officeart/2005/8/layout/list1"/>
    <dgm:cxn modelId="{EED2C496-2762-4891-9674-D68F7037D76D}" srcId="{48C0153B-71E5-461B-AD01-89CE9011725A}" destId="{299575B6-3F98-4813-A135-2B2FEF89D1E7}" srcOrd="1" destOrd="0" parTransId="{17B79437-6CE3-488F-A4CE-E78F2A233A48}" sibTransId="{D9DD1839-1F8E-453C-8D0D-EA5B3C026F5D}"/>
    <dgm:cxn modelId="{26FE48C2-8910-4017-9ACA-A268A9091832}" srcId="{48C0153B-71E5-461B-AD01-89CE9011725A}" destId="{31A3309F-8CC7-4699-BD53-62ACCF6AC094}" srcOrd="2" destOrd="0" parTransId="{F13AFBD4-46FA-4492-95DB-80A311D4EB12}" sibTransId="{529784C5-9ABC-41C3-911C-F3ED99E2820F}"/>
    <dgm:cxn modelId="{F21AF9B4-4279-3D45-A806-A57D0C5933E7}" type="presOf" srcId="{31A3309F-8CC7-4699-BD53-62ACCF6AC094}" destId="{9AC23CCB-EA8A-E445-9EE7-121F169C4171}" srcOrd="0" destOrd="2" presId="urn:microsoft.com/office/officeart/2005/8/layout/list1"/>
    <dgm:cxn modelId="{F8277EFE-036B-A046-AA34-E60DD887B021}" type="presOf" srcId="{42E3759E-6481-4F16-AA1F-A8BBCA00C6ED}" destId="{CEED6B89-E853-FA47-81DF-F7C2E8EFCFDA}" srcOrd="0" destOrd="3" presId="urn:microsoft.com/office/officeart/2005/8/layout/list1"/>
    <dgm:cxn modelId="{EE70FC1B-8912-2041-9F18-A19D862265D8}" type="presOf" srcId="{81B109B5-400E-4821-8640-A3C7E7A43516}" destId="{FA4A221A-EE66-2049-A9B5-DA09BC4DFFD2}" srcOrd="1" destOrd="0" presId="urn:microsoft.com/office/officeart/2005/8/layout/list1"/>
    <dgm:cxn modelId="{3ECB0D94-D0DA-4D2D-AA19-6CADB49AC2D6}" srcId="{5A0A0286-A758-4224-9C0E-F43E006EBC5A}" destId="{BA94123D-5559-4C13-87B6-B6257B60AFA5}" srcOrd="1" destOrd="0" parTransId="{AD2F15F2-DE12-4C6B-8EAB-93384955E4F9}" sibTransId="{AD897453-C272-4F18-89B4-BB31F19A9810}"/>
    <dgm:cxn modelId="{9A203474-3975-4649-A6A2-C341AACE219A}" srcId="{5E03D9CA-6279-4038-8AD3-599B73C99ECB}" destId="{EA9827F6-052A-4236-960C-B0CFD429D1F1}" srcOrd="0" destOrd="0" parTransId="{ABC57EB0-E7AD-40D4-94E4-4584960B9E4F}" sibTransId="{7C852172-4BCB-4757-8846-7FF3C895983F}"/>
    <dgm:cxn modelId="{D69BFC1D-2D4B-144F-9A8D-01D9F1A61500}" type="presOf" srcId="{6199922E-EB3E-4826-99FF-80D4B32CFB29}" destId="{9AC23CCB-EA8A-E445-9EE7-121F169C4171}" srcOrd="0" destOrd="3" presId="urn:microsoft.com/office/officeart/2005/8/layout/list1"/>
    <dgm:cxn modelId="{49C22E34-B0DF-2F4F-B8C2-8019BD8617CD}" type="presOf" srcId="{BA94123D-5559-4C13-87B6-B6257B60AFA5}" destId="{26FAC12B-7776-214E-BA85-C9F7C4F2004E}" srcOrd="0" destOrd="1" presId="urn:microsoft.com/office/officeart/2005/8/layout/list1"/>
    <dgm:cxn modelId="{8983027E-D247-F842-8986-202A49A81E6E}" type="presOf" srcId="{9C044197-BDD2-4309-B05B-1DBDF079F4B4}" destId="{2B40EFA5-7BB6-8C4E-88F3-05BCB028EAA3}" srcOrd="0" destOrd="0" presId="urn:microsoft.com/office/officeart/2005/8/layout/list1"/>
    <dgm:cxn modelId="{DC4D32E3-C79B-42B9-8EB7-8921BA348D63}" srcId="{81B109B5-400E-4821-8640-A3C7E7A43516}" destId="{9C044197-BDD2-4309-B05B-1DBDF079F4B4}" srcOrd="0" destOrd="0" parTransId="{0F33929B-86C9-445F-8700-59F919244565}" sibTransId="{54511EB7-D282-45C0-9855-043F7D9B8A65}"/>
    <dgm:cxn modelId="{5218AE93-9285-4747-BA4B-ADECBCEE0AE7}" type="presOf" srcId="{7394369B-993C-45A2-B8B1-7F2C102A4F27}" destId="{CEED6B89-E853-FA47-81DF-F7C2E8EFCFDA}" srcOrd="0" destOrd="1" presId="urn:microsoft.com/office/officeart/2005/8/layout/list1"/>
    <dgm:cxn modelId="{F29B7AA7-A55C-3342-A129-D6274576FA15}" type="presOf" srcId="{299575B6-3F98-4813-A135-2B2FEF89D1E7}" destId="{9AC23CCB-EA8A-E445-9EE7-121F169C4171}" srcOrd="0" destOrd="1" presId="urn:microsoft.com/office/officeart/2005/8/layout/list1"/>
    <dgm:cxn modelId="{66BE5F73-D253-4E81-A546-ED0BAF256033}" srcId="{48C0153B-71E5-461B-AD01-89CE9011725A}" destId="{7A7F2E6E-90C2-4FDE-8A53-C08E1904BD40}" srcOrd="0" destOrd="0" parTransId="{40250E34-4750-46A9-8672-56C715D0219B}" sibTransId="{A2EDB6FC-B857-4144-B75C-F9727761903D}"/>
    <dgm:cxn modelId="{18E31B44-BC17-6940-9211-CD75BABB7F90}" type="presOf" srcId="{81B109B5-400E-4821-8640-A3C7E7A43516}" destId="{D749D4EA-3D3F-4941-9C2A-E9E48F11E660}" srcOrd="0" destOrd="0" presId="urn:microsoft.com/office/officeart/2005/8/layout/list1"/>
    <dgm:cxn modelId="{1E268EF3-4CC3-784D-BD15-4D37AEFD49E4}" type="presOf" srcId="{7A7F2E6E-90C2-4FDE-8A53-C08E1904BD40}" destId="{9AC23CCB-EA8A-E445-9EE7-121F169C4171}" srcOrd="0" destOrd="0" presId="urn:microsoft.com/office/officeart/2005/8/layout/list1"/>
    <dgm:cxn modelId="{6D886AFC-2ABB-024D-ACF2-BA5ABA3D84A3}" type="presOf" srcId="{5E03D9CA-6279-4038-8AD3-599B73C99ECB}" destId="{638FCD27-D301-274E-B820-3556F18B0E9C}" srcOrd="1" destOrd="0" presId="urn:microsoft.com/office/officeart/2005/8/layout/list1"/>
    <dgm:cxn modelId="{44FCDB33-78CA-B048-AFDB-2D4C5621DB6D}" type="presOf" srcId="{5A0A0286-A758-4224-9C0E-F43E006EBC5A}" destId="{B6CF22AD-E43C-C945-9426-3EA7C111EE49}" srcOrd="0" destOrd="0" presId="urn:microsoft.com/office/officeart/2005/8/layout/list1"/>
    <dgm:cxn modelId="{E7DE386F-643C-A94A-9E85-8C13877D728F}" type="presOf" srcId="{48C0153B-71E5-461B-AD01-89CE9011725A}" destId="{FF760D14-0BFC-2C46-82ED-90BDEC50E4C8}" srcOrd="1" destOrd="0" presId="urn:microsoft.com/office/officeart/2005/8/layout/list1"/>
    <dgm:cxn modelId="{A12BD74B-4F0B-4628-9D2F-B701BB444D83}" srcId="{15830953-723C-4744-B28E-B07A07A92E4E}" destId="{48C0153B-71E5-461B-AD01-89CE9011725A}" srcOrd="0" destOrd="0" parTransId="{DD57F354-2639-4DAA-8575-CC023D78C721}" sibTransId="{C87A6E22-B3CF-41CE-A401-426CD66BE7B9}"/>
    <dgm:cxn modelId="{B61B3197-545E-4184-9E98-AA2A6578EDEB}" srcId="{5A0A0286-A758-4224-9C0E-F43E006EBC5A}" destId="{434616A0-52EE-418C-9796-5BEF4F45954E}" srcOrd="0" destOrd="0" parTransId="{D584D51D-0F38-4F76-BA92-FFBF54E17F1C}" sibTransId="{8F848DFA-FEBC-444E-A8AE-C46029EFE066}"/>
    <dgm:cxn modelId="{F21CBEC6-6BFF-7A49-855D-EC932AA1AB96}" type="presOf" srcId="{15830953-723C-4744-B28E-B07A07A92E4E}" destId="{9F4EF2F7-C8E2-8F45-9191-5EDFEF1EC07F}" srcOrd="0" destOrd="0" presId="urn:microsoft.com/office/officeart/2005/8/layout/list1"/>
    <dgm:cxn modelId="{8F6D4D31-B3AF-446A-B40A-646BD251153F}" srcId="{15830953-723C-4744-B28E-B07A07A92E4E}" destId="{81B109B5-400E-4821-8640-A3C7E7A43516}" srcOrd="1" destOrd="0" parTransId="{66374FB1-5D46-49A9-94F1-57A136ED87B4}" sibTransId="{F2F74EE2-0255-4B40-9CB4-B4775F3AEE80}"/>
    <dgm:cxn modelId="{C4B0D481-AAAC-F74A-9B87-33890D0EE354}" type="presOf" srcId="{96C88477-9DB4-45C1-9AC7-3B93ED6A6363}" destId="{26FAC12B-7776-214E-BA85-C9F7C4F2004E}" srcOrd="0" destOrd="2" presId="urn:microsoft.com/office/officeart/2005/8/layout/list1"/>
    <dgm:cxn modelId="{FF36AE38-047C-874B-ADB2-28460F41E7F0}" type="presOf" srcId="{F88C7342-7445-4D34-A3AA-53D37FB6D841}" destId="{CEED6B89-E853-FA47-81DF-F7C2E8EFCFDA}" srcOrd="0" destOrd="2" presId="urn:microsoft.com/office/officeart/2005/8/layout/list1"/>
    <dgm:cxn modelId="{F484C7ED-987F-3C43-B8DE-8F23A60AA930}" type="presOf" srcId="{548EBA4C-73F9-4C4F-AE34-AEB57D3DFE40}" destId="{2B40EFA5-7BB6-8C4E-88F3-05BCB028EAA3}" srcOrd="0" destOrd="1" presId="urn:microsoft.com/office/officeart/2005/8/layout/list1"/>
    <dgm:cxn modelId="{65645F6B-14DE-8145-A70B-B3B87B09FA3A}" type="presOf" srcId="{EA9827F6-052A-4236-960C-B0CFD429D1F1}" destId="{CEED6B89-E853-FA47-81DF-F7C2E8EFCFDA}" srcOrd="0" destOrd="0" presId="urn:microsoft.com/office/officeart/2005/8/layout/list1"/>
    <dgm:cxn modelId="{DB514BD9-AD3D-4456-AA27-ECA6C031F7ED}" srcId="{5E03D9CA-6279-4038-8AD3-599B73C99ECB}" destId="{42E3759E-6481-4F16-AA1F-A8BBCA00C6ED}" srcOrd="3" destOrd="0" parTransId="{FB3B1B3D-BAE4-4513-9EF8-9DD0024C48C6}" sibTransId="{ED165461-57E1-42BB-9320-855959DACC13}"/>
    <dgm:cxn modelId="{77576270-1561-4E9C-8D97-A8CC00984176}" srcId="{48C0153B-71E5-461B-AD01-89CE9011725A}" destId="{6199922E-EB3E-4826-99FF-80D4B32CFB29}" srcOrd="3" destOrd="0" parTransId="{0232260B-3F72-407D-ABEF-5608B38021D9}" sibTransId="{AB8F1A99-490E-444B-B0AC-9C7BEFF664C9}"/>
    <dgm:cxn modelId="{8BBB9551-315B-8D4C-BBF5-1F9F91905FD3}" type="presOf" srcId="{5E03D9CA-6279-4038-8AD3-599B73C99ECB}" destId="{0A67F5CA-85EB-A249-AA37-1DEE44BF2059}" srcOrd="0" destOrd="0" presId="urn:microsoft.com/office/officeart/2005/8/layout/list1"/>
    <dgm:cxn modelId="{7B862ECA-8B11-4585-9EDC-048474EE0F42}" srcId="{5A0A0286-A758-4224-9C0E-F43E006EBC5A}" destId="{96C88477-9DB4-45C1-9AC7-3B93ED6A6363}" srcOrd="2" destOrd="0" parTransId="{77698B70-7873-4433-8E8D-148D73C36C3C}" sibTransId="{17AE3414-C989-4CB4-8816-B1B211E9284F}"/>
    <dgm:cxn modelId="{09BF9555-32B0-294F-8131-5308A1681CD1}" type="presOf" srcId="{48C0153B-71E5-461B-AD01-89CE9011725A}" destId="{3C9539AA-71AD-574A-87AE-00385A25AE44}" srcOrd="0" destOrd="0" presId="urn:microsoft.com/office/officeart/2005/8/layout/list1"/>
    <dgm:cxn modelId="{46C6F897-9FBB-4448-BE64-1F2DD876E761}" srcId="{5E03D9CA-6279-4038-8AD3-599B73C99ECB}" destId="{F88C7342-7445-4D34-A3AA-53D37FB6D841}" srcOrd="2" destOrd="0" parTransId="{B5DF5990-4690-4DB3-9DED-E01DF7770412}" sibTransId="{AE7836E5-96C7-45EA-BF2C-0C188CB1A8BD}"/>
    <dgm:cxn modelId="{0CE6A7A0-B321-4CAF-8F3B-35583FF1D80C}" srcId="{15830953-723C-4744-B28E-B07A07A92E4E}" destId="{5E03D9CA-6279-4038-8AD3-599B73C99ECB}" srcOrd="2" destOrd="0" parTransId="{3357174C-B82D-4B18-98F4-D54A724E96AE}" sibTransId="{7E06AEC0-671C-4D96-A047-8771D028A08E}"/>
    <dgm:cxn modelId="{55B80D83-BE0F-49F7-A549-AE1CE6F3F49A}" srcId="{5E03D9CA-6279-4038-8AD3-599B73C99ECB}" destId="{7394369B-993C-45A2-B8B1-7F2C102A4F27}" srcOrd="1" destOrd="0" parTransId="{8EF3DF08-2626-429F-8413-0EA2F7FCBD23}" sibTransId="{ADE92792-2CE5-4A21-A83E-160D7CB9E5B5}"/>
    <dgm:cxn modelId="{93CF9709-D068-2843-B5CA-7C44EF9BA661}" type="presParOf" srcId="{9F4EF2F7-C8E2-8F45-9191-5EDFEF1EC07F}" destId="{935ABA75-410D-8D47-AE46-5A2DAC93D02E}" srcOrd="0" destOrd="0" presId="urn:microsoft.com/office/officeart/2005/8/layout/list1"/>
    <dgm:cxn modelId="{5594E6B9-95E7-2A44-8399-242B830557D8}" type="presParOf" srcId="{935ABA75-410D-8D47-AE46-5A2DAC93D02E}" destId="{3C9539AA-71AD-574A-87AE-00385A25AE44}" srcOrd="0" destOrd="0" presId="urn:microsoft.com/office/officeart/2005/8/layout/list1"/>
    <dgm:cxn modelId="{90594BD7-E1D0-CC44-978F-4CE05931DA0B}" type="presParOf" srcId="{935ABA75-410D-8D47-AE46-5A2DAC93D02E}" destId="{FF760D14-0BFC-2C46-82ED-90BDEC50E4C8}" srcOrd="1" destOrd="0" presId="urn:microsoft.com/office/officeart/2005/8/layout/list1"/>
    <dgm:cxn modelId="{3ECA1E5D-09FD-D640-A179-A0CD6D88994D}" type="presParOf" srcId="{9F4EF2F7-C8E2-8F45-9191-5EDFEF1EC07F}" destId="{6110F91C-2588-4740-8A39-10A3716570C1}" srcOrd="1" destOrd="0" presId="urn:microsoft.com/office/officeart/2005/8/layout/list1"/>
    <dgm:cxn modelId="{D8292FCD-60A7-2641-A866-0FE90F19DC6B}" type="presParOf" srcId="{9F4EF2F7-C8E2-8F45-9191-5EDFEF1EC07F}" destId="{9AC23CCB-EA8A-E445-9EE7-121F169C4171}" srcOrd="2" destOrd="0" presId="urn:microsoft.com/office/officeart/2005/8/layout/list1"/>
    <dgm:cxn modelId="{E059775D-629E-7B41-A1FE-0B77B37C54D7}" type="presParOf" srcId="{9F4EF2F7-C8E2-8F45-9191-5EDFEF1EC07F}" destId="{C00E0B68-9A16-EC4A-8523-EB8C52099643}" srcOrd="3" destOrd="0" presId="urn:microsoft.com/office/officeart/2005/8/layout/list1"/>
    <dgm:cxn modelId="{994893C4-140E-0D47-A510-8E391C02E796}" type="presParOf" srcId="{9F4EF2F7-C8E2-8F45-9191-5EDFEF1EC07F}" destId="{D0A60D49-64BE-374E-B398-104997D69877}" srcOrd="4" destOrd="0" presId="urn:microsoft.com/office/officeart/2005/8/layout/list1"/>
    <dgm:cxn modelId="{F6E589B2-55A2-4646-9755-9F2E54C21885}" type="presParOf" srcId="{D0A60D49-64BE-374E-B398-104997D69877}" destId="{D749D4EA-3D3F-4941-9C2A-E9E48F11E660}" srcOrd="0" destOrd="0" presId="urn:microsoft.com/office/officeart/2005/8/layout/list1"/>
    <dgm:cxn modelId="{9A6F3456-A98B-AA4D-875B-5EE20F06C9E4}" type="presParOf" srcId="{D0A60D49-64BE-374E-B398-104997D69877}" destId="{FA4A221A-EE66-2049-A9B5-DA09BC4DFFD2}" srcOrd="1" destOrd="0" presId="urn:microsoft.com/office/officeart/2005/8/layout/list1"/>
    <dgm:cxn modelId="{35618FDC-C8F5-5144-A43A-0F76E2DA4E59}" type="presParOf" srcId="{9F4EF2F7-C8E2-8F45-9191-5EDFEF1EC07F}" destId="{925E3478-5A29-864F-9C71-809754542AB7}" srcOrd="5" destOrd="0" presId="urn:microsoft.com/office/officeart/2005/8/layout/list1"/>
    <dgm:cxn modelId="{F7AA228B-6C37-814B-AC23-94F19B80F515}" type="presParOf" srcId="{9F4EF2F7-C8E2-8F45-9191-5EDFEF1EC07F}" destId="{2B40EFA5-7BB6-8C4E-88F3-05BCB028EAA3}" srcOrd="6" destOrd="0" presId="urn:microsoft.com/office/officeart/2005/8/layout/list1"/>
    <dgm:cxn modelId="{E7998DCB-AD6A-5C45-8A1F-0518F85DDE35}" type="presParOf" srcId="{9F4EF2F7-C8E2-8F45-9191-5EDFEF1EC07F}" destId="{1B436F30-0692-C546-A95C-CEF8ACFBA979}" srcOrd="7" destOrd="0" presId="urn:microsoft.com/office/officeart/2005/8/layout/list1"/>
    <dgm:cxn modelId="{9C73150D-2FC9-AF47-AF50-0FAC938EC98C}" type="presParOf" srcId="{9F4EF2F7-C8E2-8F45-9191-5EDFEF1EC07F}" destId="{36A70FF0-3C9D-F945-A463-E097648E57A4}" srcOrd="8" destOrd="0" presId="urn:microsoft.com/office/officeart/2005/8/layout/list1"/>
    <dgm:cxn modelId="{D3592685-0C1A-784E-A722-18311A040C5E}" type="presParOf" srcId="{36A70FF0-3C9D-F945-A463-E097648E57A4}" destId="{0A67F5CA-85EB-A249-AA37-1DEE44BF2059}" srcOrd="0" destOrd="0" presId="urn:microsoft.com/office/officeart/2005/8/layout/list1"/>
    <dgm:cxn modelId="{2F9673CD-E3D3-D349-A8E7-708C88C7CF27}" type="presParOf" srcId="{36A70FF0-3C9D-F945-A463-E097648E57A4}" destId="{638FCD27-D301-274E-B820-3556F18B0E9C}" srcOrd="1" destOrd="0" presId="urn:microsoft.com/office/officeart/2005/8/layout/list1"/>
    <dgm:cxn modelId="{D4318F7D-3A9B-B345-8012-70C8E13A88E4}" type="presParOf" srcId="{9F4EF2F7-C8E2-8F45-9191-5EDFEF1EC07F}" destId="{929BC938-7286-8348-BC59-B4C712B43BF1}" srcOrd="9" destOrd="0" presId="urn:microsoft.com/office/officeart/2005/8/layout/list1"/>
    <dgm:cxn modelId="{AF118751-D3E6-2D42-95E8-5B138B98C7D6}" type="presParOf" srcId="{9F4EF2F7-C8E2-8F45-9191-5EDFEF1EC07F}" destId="{CEED6B89-E853-FA47-81DF-F7C2E8EFCFDA}" srcOrd="10" destOrd="0" presId="urn:microsoft.com/office/officeart/2005/8/layout/list1"/>
    <dgm:cxn modelId="{C6252B41-31EB-9344-B369-BEAE0A8A3D8D}" type="presParOf" srcId="{9F4EF2F7-C8E2-8F45-9191-5EDFEF1EC07F}" destId="{16D4814C-7FB3-C644-A2F9-CDD2ACA7A0CE}" srcOrd="11" destOrd="0" presId="urn:microsoft.com/office/officeart/2005/8/layout/list1"/>
    <dgm:cxn modelId="{6308DFFE-D919-534E-968F-82FA45F17CBA}" type="presParOf" srcId="{9F4EF2F7-C8E2-8F45-9191-5EDFEF1EC07F}" destId="{E6D6FC43-C39E-F745-992D-451E11BA2865}" srcOrd="12" destOrd="0" presId="urn:microsoft.com/office/officeart/2005/8/layout/list1"/>
    <dgm:cxn modelId="{690F8ED1-3C0D-EB44-8704-00FAC957BD4B}" type="presParOf" srcId="{E6D6FC43-C39E-F745-992D-451E11BA2865}" destId="{B6CF22AD-E43C-C945-9426-3EA7C111EE49}" srcOrd="0" destOrd="0" presId="urn:microsoft.com/office/officeart/2005/8/layout/list1"/>
    <dgm:cxn modelId="{41010C6F-51E5-6642-9499-662D220C58E2}" type="presParOf" srcId="{E6D6FC43-C39E-F745-992D-451E11BA2865}" destId="{3E9F2D3C-1996-3444-8274-E8D3DD836F25}" srcOrd="1" destOrd="0" presId="urn:microsoft.com/office/officeart/2005/8/layout/list1"/>
    <dgm:cxn modelId="{044DD416-F1F6-DB45-A54A-DC80136CB080}" type="presParOf" srcId="{9F4EF2F7-C8E2-8F45-9191-5EDFEF1EC07F}" destId="{69CC2CCB-2A7C-244B-A821-65648A2B52CD}" srcOrd="13" destOrd="0" presId="urn:microsoft.com/office/officeart/2005/8/layout/list1"/>
    <dgm:cxn modelId="{40643A2B-61B4-4545-9108-249C99240C1C}" type="presParOf" srcId="{9F4EF2F7-C8E2-8F45-9191-5EDFEF1EC07F}" destId="{26FAC12B-7776-214E-BA85-C9F7C4F2004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830953-723C-4744-B28E-B07A07A92E4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8C0153B-71E5-461B-AD01-89CE9011725A}">
      <dgm:prSet phldrT="[Texto]" custT="1"/>
      <dgm:spPr>
        <a:solidFill>
          <a:srgbClr val="34656C"/>
        </a:solidFill>
        <a:ln>
          <a:noFill/>
        </a:ln>
      </dgm:spPr>
      <dgm:t>
        <a:bodyPr/>
        <a:lstStyle/>
        <a:p>
          <a:r>
            <a:rPr lang="es-ES" sz="1800" b="1" dirty="0">
              <a:latin typeface="Arial" panose="020B0604020202020204" pitchFamily="34" charset="0"/>
              <a:cs typeface="Arial" panose="020B0604020202020204" pitchFamily="34" charset="0"/>
            </a:rPr>
            <a:t>Professionals</a:t>
          </a:r>
        </a:p>
      </dgm:t>
    </dgm:pt>
    <dgm:pt modelId="{DD57F354-2639-4DAA-8575-CC023D78C721}" type="parTrans" cxnId="{A12BD74B-4F0B-4628-9D2F-B701BB444D83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C87A6E22-B3CF-41CE-A401-426CD66BE7B9}" type="sibTrans" cxnId="{A12BD74B-4F0B-4628-9D2F-B701BB444D83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81B109B5-400E-4821-8640-A3C7E7A43516}">
      <dgm:prSet phldrT="[Texto]" custT="1"/>
      <dgm:spPr>
        <a:solidFill>
          <a:srgbClr val="34656C"/>
        </a:solidFill>
        <a:ln>
          <a:noFill/>
        </a:ln>
      </dgm:spPr>
      <dgm:t>
        <a:bodyPr/>
        <a:lstStyle/>
        <a:p>
          <a:r>
            <a:rPr lang="ca-ES" sz="1800" b="1" dirty="0">
              <a:latin typeface="Arial" panose="020B0604020202020204" pitchFamily="34" charset="0"/>
              <a:cs typeface="Arial" panose="020B0604020202020204" pitchFamily="34" charset="0"/>
            </a:rPr>
            <a:t>Processos de treball</a:t>
          </a:r>
          <a:endParaRPr lang="es-E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374FB1-5D46-49A9-94F1-57A136ED87B4}" type="parTrans" cxnId="{8F6D4D31-B3AF-446A-B40A-646BD251153F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F2F74EE2-0255-4B40-9CB4-B4775F3AEE80}" type="sibTrans" cxnId="{8F6D4D31-B3AF-446A-B40A-646BD251153F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9C044197-BDD2-4309-B05B-1DBDF079F4B4}">
      <dgm:prSet phldrT="[Texto]" custT="1"/>
      <dgm:spPr>
        <a:solidFill>
          <a:srgbClr val="BFCBA8">
            <a:alpha val="25000"/>
          </a:srgbClr>
        </a:solidFill>
      </dgm:spPr>
      <dgm:t>
        <a:bodyPr/>
        <a:lstStyle/>
        <a:p>
          <a:r>
            <a:rPr lang="ca-ES" sz="1400" b="1" noProof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Redisseny</a:t>
          </a:r>
          <a:r>
            <a:rPr lang="ca-ES" sz="1400" b="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processos model</a:t>
          </a:r>
          <a:endParaRPr lang="ca-ES" sz="14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3929B-86C9-445F-8700-59F919244565}" type="parTrans" cxnId="{DC4D32E3-C79B-42B9-8EB7-8921BA348D63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54511EB7-D282-45C0-9855-043F7D9B8A65}" type="sibTrans" cxnId="{DC4D32E3-C79B-42B9-8EB7-8921BA348D63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5E03D9CA-6279-4038-8AD3-599B73C99ECB}">
      <dgm:prSet custT="1"/>
      <dgm:spPr>
        <a:solidFill>
          <a:srgbClr val="34656C"/>
        </a:solidFill>
        <a:ln>
          <a:noFill/>
        </a:ln>
      </dgm:spPr>
      <dgm:t>
        <a:bodyPr/>
        <a:lstStyle/>
        <a:p>
          <a:r>
            <a:rPr lang="ca-ES" sz="1800" b="1" dirty="0">
              <a:latin typeface="Arial" panose="020B0604020202020204" pitchFamily="34" charset="0"/>
              <a:cs typeface="Arial" panose="020B0604020202020204" pitchFamily="34" charset="0"/>
            </a:rPr>
            <a:t>Eines tecnològiques</a:t>
          </a:r>
          <a:endParaRPr lang="ca-ES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57174C-B82D-4B18-98F4-D54A724E96AE}" type="parTrans" cxnId="{0CE6A7A0-B321-4CAF-8F3B-35583FF1D80C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7E06AEC0-671C-4D96-A047-8771D028A08E}" type="sibTrans" cxnId="{0CE6A7A0-B321-4CAF-8F3B-35583FF1D80C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5A0A0286-A758-4224-9C0E-F43E006EBC5A}">
      <dgm:prSet custT="1"/>
      <dgm:spPr>
        <a:solidFill>
          <a:srgbClr val="34656C"/>
        </a:solidFill>
        <a:ln>
          <a:noFill/>
        </a:ln>
      </dgm:spPr>
      <dgm:t>
        <a:bodyPr/>
        <a:lstStyle/>
        <a:p>
          <a:r>
            <a:rPr lang="ca-ES" sz="1800" b="1" dirty="0">
              <a:latin typeface="Calibri" panose="020F0502020204030204" pitchFamily="34" charset="0"/>
              <a:cs typeface="Calibri" panose="020F0502020204030204" pitchFamily="34" charset="0"/>
            </a:rPr>
            <a:t>Habilitació d’espais</a:t>
          </a:r>
          <a:endParaRPr lang="pt-BR" sz="18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AA5FBE-9371-405B-9BE2-94763547BB55}" type="parTrans" cxnId="{3CC481BB-BC60-4292-B0A2-E30CDE00329A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5747C936-F680-4112-945A-9CADA73EBC62}" type="sibTrans" cxnId="{3CC481BB-BC60-4292-B0A2-E30CDE00329A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50C23F79-6F4B-4354-9AF1-3789282CDA76}">
      <dgm:prSet phldrT="[Texto]" custT="1"/>
      <dgm:spPr>
        <a:solidFill>
          <a:srgbClr val="BFCBA8">
            <a:alpha val="25000"/>
          </a:srgbClr>
        </a:solidFill>
      </dgm:spPr>
      <dgm:t>
        <a:bodyPr/>
        <a:lstStyle/>
        <a:p>
          <a:r>
            <a:rPr lang="ca-ES" sz="1400" b="0" noProof="0" dirty="0">
              <a:latin typeface="Arial" panose="020B0604020202020204" pitchFamily="34" charset="0"/>
              <a:cs typeface="Arial" panose="020B0604020202020204" pitchFamily="34" charset="0"/>
            </a:rPr>
            <a:t>Grup de </a:t>
          </a:r>
          <a:r>
            <a:rPr lang="ca-ES" sz="1400" b="1" noProof="0" dirty="0">
              <a:latin typeface="Arial" panose="020B0604020202020204" pitchFamily="34" charset="0"/>
              <a:cs typeface="Arial" panose="020B0604020202020204" pitchFamily="34" charset="0"/>
            </a:rPr>
            <a:t>suport</a:t>
          </a:r>
          <a:r>
            <a:rPr lang="ca-ES" sz="1400" b="0" noProof="0" dirty="0">
              <a:latin typeface="Arial" panose="020B0604020202020204" pitchFamily="34" charset="0"/>
              <a:cs typeface="Arial" panose="020B0604020202020204" pitchFamily="34" charset="0"/>
            </a:rPr>
            <a:t> creat</a:t>
          </a:r>
        </a:p>
      </dgm:t>
    </dgm:pt>
    <dgm:pt modelId="{E748FD3D-9B4A-4C70-9D02-C34E327605C6}" type="parTrans" cxnId="{657130DA-53F2-4B19-A477-152EC7822CA6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38EBE96E-913F-4FBC-BD89-9A82BE8FE838}" type="sibTrans" cxnId="{657130DA-53F2-4B19-A477-152EC7822CA6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26EBBB95-C808-4AC8-AD52-A11364185188}">
      <dgm:prSet phldrT="[Texto]" custT="1"/>
      <dgm:spPr>
        <a:solidFill>
          <a:srgbClr val="BFCBA8">
            <a:alpha val="25000"/>
          </a:srgbClr>
        </a:solidFill>
      </dgm:spPr>
      <dgm:t>
        <a:bodyPr/>
        <a:lstStyle/>
        <a:p>
          <a:r>
            <a:rPr lang="ca-ES" sz="1400" b="1" noProof="0" dirty="0">
              <a:latin typeface="Arial" panose="020B0604020202020204" pitchFamily="34" charset="0"/>
              <a:cs typeface="Arial" panose="020B0604020202020204" pitchFamily="34" charset="0"/>
            </a:rPr>
            <a:t>Visites</a:t>
          </a:r>
          <a:r>
            <a:rPr lang="ca-ES" sz="1400" b="0" noProof="0" dirty="0">
              <a:latin typeface="Arial" panose="020B0604020202020204" pitchFamily="34" charset="0"/>
              <a:cs typeface="Arial" panose="020B0604020202020204" pitchFamily="34" charset="0"/>
            </a:rPr>
            <a:t> realitzades a un mínim del </a:t>
          </a:r>
          <a:r>
            <a:rPr lang="ca-ES" sz="1400" b="1" noProof="0" dirty="0">
              <a:latin typeface="Arial" panose="020B0604020202020204" pitchFamily="34" charset="0"/>
              <a:cs typeface="Arial" panose="020B0604020202020204" pitchFamily="34" charset="0"/>
            </a:rPr>
            <a:t>20% </a:t>
          </a:r>
          <a:r>
            <a:rPr lang="ca-ES" sz="1400" b="1" noProof="0" dirty="0" err="1">
              <a:latin typeface="Arial" panose="020B0604020202020204" pitchFamily="34" charset="0"/>
              <a:cs typeface="Arial" panose="020B0604020202020204" pitchFamily="34" charset="0"/>
            </a:rPr>
            <a:t>EAPs</a:t>
          </a:r>
          <a:r>
            <a:rPr lang="ca-ES" sz="1400" b="1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a-ES" sz="1400" b="0" noProof="0" dirty="0">
              <a:latin typeface="Arial" panose="020B0604020202020204" pitchFamily="34" charset="0"/>
              <a:cs typeface="Arial" panose="020B0604020202020204" pitchFamily="34" charset="0"/>
            </a:rPr>
            <a:t>en primer trimestre 2021</a:t>
          </a:r>
          <a:r>
            <a:rPr lang="ca-ES" sz="1800" b="0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80F2A3F5-60E3-42B0-8558-E0CB8F5ACD08}" type="parTrans" cxnId="{B1179F2F-40BC-4B63-AF7C-43574FDC4355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209CBE40-60B9-4727-8858-CDE5462ECE08}" type="sibTrans" cxnId="{B1179F2F-40BC-4B63-AF7C-43574FDC4355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5CD577B2-6334-44FC-806D-19CD0C674CF6}">
      <dgm:prSet phldrT="[Texto]" custT="1"/>
      <dgm:spPr>
        <a:solidFill>
          <a:srgbClr val="BFCBA8">
            <a:alpha val="23000"/>
          </a:srgbClr>
        </a:solidFill>
      </dgm:spPr>
      <dgm:t>
        <a:bodyPr/>
        <a:lstStyle/>
        <a:p>
          <a:pPr algn="l"/>
          <a:r>
            <a:rPr lang="es-E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Incorporació conjuntural per </a:t>
          </a:r>
          <a:r>
            <a:rPr lang="es-E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COVID</a:t>
          </a:r>
          <a:r>
            <a:rPr lang="es-E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de </a:t>
          </a:r>
          <a:r>
            <a:rPr lang="es-ES" sz="1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fins</a:t>
          </a:r>
          <a:r>
            <a:rPr lang="es-E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s-E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1.400 professionals </a:t>
          </a:r>
        </a:p>
      </dgm:t>
    </dgm:pt>
    <dgm:pt modelId="{03BEFA94-ABA9-4734-BEE7-76C2E9BC96A1}" type="parTrans" cxnId="{F3364DC9-9367-4142-93CC-63F73385D045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0A3DE73E-B800-4E05-9C8D-EE0E16803A78}" type="sibTrans" cxnId="{F3364DC9-9367-4142-93CC-63F73385D045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E806C0CD-EA95-42D7-A942-96721D144B76}">
      <dgm:prSet custT="1"/>
      <dgm:spPr>
        <a:solidFill>
          <a:srgbClr val="BFCBA8">
            <a:alpha val="23000"/>
          </a:srgbClr>
        </a:solidFill>
      </dgm:spPr>
      <dgm:t>
        <a:bodyPr/>
        <a:lstStyle/>
        <a:p>
          <a:pPr algn="l"/>
          <a:r>
            <a:rPr lang="es-E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ca-ES" sz="1400" b="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ncorporacions</a:t>
          </a:r>
          <a:r>
            <a:rPr lang="ca-ES" sz="1400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 estructurals amb un màxim de </a:t>
          </a:r>
          <a:r>
            <a:rPr lang="ca-ES" sz="14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2.360</a:t>
          </a:r>
          <a:endParaRPr lang="ca-ES" sz="14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E31207-3AFF-4C6D-B837-A4AA02DFAAEC}" type="parTrans" cxnId="{53D5C2FB-F9D0-43E9-9D4A-4BAD093B5D4D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1576EFFA-EAF6-4542-B0FC-04A5ADB4FF96}" type="sibTrans" cxnId="{53D5C2FB-F9D0-43E9-9D4A-4BAD093B5D4D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D01F29DD-F965-45D3-9017-6CC3EB3F5600}">
      <dgm:prSet custT="1"/>
      <dgm:spPr>
        <a:solidFill>
          <a:srgbClr val="BFCBA8">
            <a:alpha val="22000"/>
          </a:srgbClr>
        </a:solidFill>
      </dgm:spPr>
      <dgm:t>
        <a:bodyPr/>
        <a:lstStyle/>
        <a:p>
          <a:r>
            <a: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1000</a:t>
          </a:r>
          <a:r>
            <a:rPr lang="it-IT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professionals</a:t>
          </a:r>
          <a:r>
            <a:rPr lang="it-IT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amb</a:t>
          </a:r>
          <a:r>
            <a:rPr lang="it-IT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telefonia IP</a:t>
          </a:r>
          <a:endParaRPr lang="ca-ES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C46929-F6D7-4D08-8403-234CC02EFA30}" type="parTrans" cxnId="{9EF65D16-9A86-48BF-AC4B-9FF1D106DA20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9BF4379D-5452-42F4-916B-D1B8B2198123}" type="sibTrans" cxnId="{9EF65D16-9A86-48BF-AC4B-9FF1D106DA20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4C428510-DBCD-4505-878A-931531795088}">
      <dgm:prSet custT="1"/>
      <dgm:spPr>
        <a:solidFill>
          <a:srgbClr val="BFCBA8">
            <a:alpha val="22000"/>
          </a:srgbClr>
        </a:solidFill>
      </dgm:spPr>
      <dgm:t>
        <a:bodyPr/>
        <a:lstStyle/>
        <a:p>
          <a:r>
            <a:rPr lang="es-E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Plataforma de </a:t>
          </a:r>
          <a:r>
            <a:rPr lang="es-E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SMS</a:t>
          </a:r>
        </a:p>
      </dgm:t>
    </dgm:pt>
    <dgm:pt modelId="{EABD5961-A7D8-4C9F-9FCC-03E6B78092DF}" type="parTrans" cxnId="{6E7F71AA-D18A-4C78-B353-DBC7CFEDEBC9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7B81A6AC-B01C-4056-8681-53696ECC4A5B}" type="sibTrans" cxnId="{6E7F71AA-D18A-4C78-B353-DBC7CFEDEBC9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ACEDDDE4-783E-40DC-9BF4-AEE24FBED5E3}">
      <dgm:prSet custT="1"/>
      <dgm:spPr>
        <a:solidFill>
          <a:srgbClr val="BFCBA8">
            <a:alpha val="22000"/>
          </a:srgbClr>
        </a:solidFill>
      </dgm:spPr>
      <dgm:t>
        <a:bodyPr/>
        <a:lstStyle/>
        <a:p>
          <a:r>
            <a:rPr lang="es-E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8000</a:t>
          </a:r>
          <a:r>
            <a:rPr lang="es-E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webcams</a:t>
          </a:r>
        </a:p>
      </dgm:t>
    </dgm:pt>
    <dgm:pt modelId="{651678E5-9E8F-4694-A5D4-E6E94CB7B688}" type="parTrans" cxnId="{AF802917-D6B2-47A7-A608-B03127DD67CC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00FE037B-116B-46FD-B05B-9A78F5758D13}" type="sibTrans" cxnId="{AF802917-D6B2-47A7-A608-B03127DD67CC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044A2307-CA50-4266-8702-D53C6235903A}">
      <dgm:prSet custT="1"/>
      <dgm:spPr>
        <a:solidFill>
          <a:srgbClr val="BFCBA8">
            <a:alpha val="22000"/>
          </a:srgbClr>
        </a:solidFill>
      </dgm:spPr>
      <dgm:t>
        <a:bodyPr/>
        <a:lstStyle/>
        <a:p>
          <a:r>
            <a:rPr lang="es-E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3000</a:t>
          </a:r>
          <a:r>
            <a:rPr lang="es-E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portàtils i </a:t>
          </a:r>
          <a:r>
            <a:rPr lang="es-E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500</a:t>
          </a:r>
          <a:r>
            <a:rPr lang="es-E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mòbils</a:t>
          </a:r>
        </a:p>
      </dgm:t>
    </dgm:pt>
    <dgm:pt modelId="{70FE19DC-9037-4CC2-BAF8-DAF07B0E3C3E}" type="parTrans" cxnId="{939372B8-DF5B-43EC-89A5-7C6D3723CD5F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53435D9A-0EAC-4B1B-82E5-87A0DF4A4922}" type="sibTrans" cxnId="{939372B8-DF5B-43EC-89A5-7C6D3723CD5F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3F417976-0A75-493C-A253-8315BC5ED6E4}">
      <dgm:prSet custT="1"/>
      <dgm:spPr>
        <a:solidFill>
          <a:srgbClr val="BFCBA8">
            <a:alpha val="22000"/>
          </a:srgbClr>
        </a:solidFill>
      </dgm:spPr>
      <dgm:t>
        <a:bodyPr/>
        <a:lstStyle/>
        <a:p>
          <a:r>
            <a:rPr lang="es-E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500</a:t>
          </a:r>
          <a:r>
            <a:rPr lang="es-E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lectors òptics</a:t>
          </a:r>
        </a:p>
      </dgm:t>
    </dgm:pt>
    <dgm:pt modelId="{667CDFB2-F6D1-4FC9-BA4F-F9C97A4D580A}" type="parTrans" cxnId="{EFAE6BB5-7C27-47ED-BE6E-EB2927245457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43E71910-DE8A-46C6-A7A7-E6D9D4440C68}" type="sibTrans" cxnId="{EFAE6BB5-7C27-47ED-BE6E-EB2927245457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ED4B1E5F-FBAF-428E-8C6F-3DA4FF215413}">
      <dgm:prSet custT="1"/>
      <dgm:spPr>
        <a:solidFill>
          <a:srgbClr val="BFCBA8">
            <a:alpha val="22000"/>
          </a:srgbClr>
        </a:solidFill>
      </dgm:spPr>
      <dgm:t>
        <a:bodyPr/>
        <a:lstStyle/>
        <a:p>
          <a:r>
            <a: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600</a:t>
          </a:r>
          <a:r>
            <a:rPr lang="it-IT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Kits per cribatges territorials</a:t>
          </a:r>
          <a:endParaRPr lang="es-ES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BC1BB7-AD9C-471F-87AD-BF3FABC27253}" type="parTrans" cxnId="{9B8E7BF8-FE5E-4386-81FC-374CEA018A71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0D5BA3D6-0DD9-45A6-BBF3-A561B4E960BF}" type="sibTrans" cxnId="{9B8E7BF8-FE5E-4386-81FC-374CEA018A71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F85B4D1F-9C3B-48B8-9D99-4D139653E6D8}">
      <dgm:prSet phldr="0" custT="1"/>
      <dgm:spPr>
        <a:solidFill>
          <a:srgbClr val="BFCBA8">
            <a:alpha val="22000"/>
          </a:srgbClr>
        </a:solidFill>
      </dgm:spPr>
      <dgm:t>
        <a:bodyPr/>
        <a:lstStyle/>
        <a:p>
          <a:pPr algn="l" rtl="0"/>
          <a:r>
            <a:rPr lang="ca-ES" sz="1400" b="0" dirty="0">
              <a:latin typeface="Arial" panose="020B0604020202020204" pitchFamily="34" charset="0"/>
              <a:cs typeface="Arial" panose="020B0604020202020204" pitchFamily="34" charset="0"/>
            </a:rPr>
            <a:t>Espais per </a:t>
          </a:r>
          <a:r>
            <a:rPr lang="ca-ES" sz="1400" b="1" dirty="0">
              <a:latin typeface="Arial" panose="020B0604020202020204" pitchFamily="34" charset="0"/>
              <a:cs typeface="Arial" panose="020B0604020202020204" pitchFamily="34" charset="0"/>
            </a:rPr>
            <a:t>vacunacions</a:t>
          </a:r>
          <a:r>
            <a:rPr lang="ca-ES" sz="1400" b="0" dirty="0">
              <a:latin typeface="Arial" panose="020B0604020202020204" pitchFamily="34" charset="0"/>
              <a:cs typeface="Arial" panose="020B0604020202020204" pitchFamily="34" charset="0"/>
            </a:rPr>
            <a:t> grips</a:t>
          </a:r>
        </a:p>
      </dgm:t>
    </dgm:pt>
    <dgm:pt modelId="{953501FF-D908-4019-BB37-DF2112EF519C}" type="parTrans" cxnId="{7A6C5025-AA5E-455D-BB51-E6CBB9ED05B9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2A7299F2-B3A6-4921-92ED-3C767BF7FD80}" type="sibTrans" cxnId="{7A6C5025-AA5E-455D-BB51-E6CBB9ED05B9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06642504-1205-4DF6-8CBD-1C8501CAF734}">
      <dgm:prSet phldr="0" custT="1"/>
      <dgm:spPr>
        <a:solidFill>
          <a:srgbClr val="BFCBA8">
            <a:alpha val="22000"/>
          </a:srgbClr>
        </a:solidFill>
      </dgm:spPr>
      <dgm:t>
        <a:bodyPr/>
        <a:lstStyle/>
        <a:p>
          <a:pPr algn="l" rtl="0"/>
          <a:r>
            <a:rPr lang="ca-ES" sz="1400" b="0" dirty="0">
              <a:latin typeface="Arial" panose="020B0604020202020204" pitchFamily="34" charset="0"/>
              <a:cs typeface="Arial" panose="020B0604020202020204" pitchFamily="34" charset="0"/>
            </a:rPr>
            <a:t>Espais per </a:t>
          </a:r>
          <a:r>
            <a:rPr lang="ca-ES" sz="1400" b="1" dirty="0">
              <a:latin typeface="Arial" panose="020B0604020202020204" pitchFamily="34" charset="0"/>
              <a:cs typeface="Arial" panose="020B0604020202020204" pitchFamily="34" charset="0"/>
            </a:rPr>
            <a:t>PCR</a:t>
          </a:r>
        </a:p>
      </dgm:t>
    </dgm:pt>
    <dgm:pt modelId="{99F3DC0E-D5B3-420B-AF50-38AF9456182B}" type="parTrans" cxnId="{6734E525-1BEB-420F-807B-86F109BED436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602B8C0C-2D80-4D30-A93F-5B1588FE386F}" type="sibTrans" cxnId="{6734E525-1BEB-420F-807B-86F109BED436}">
      <dgm:prSet/>
      <dgm:spPr/>
      <dgm:t>
        <a:bodyPr/>
        <a:lstStyle/>
        <a:p>
          <a:endParaRPr lang="es-ES" sz="1400" b="0">
            <a:latin typeface="+mj-lt"/>
          </a:endParaRPr>
        </a:p>
      </dgm:t>
    </dgm:pt>
    <dgm:pt modelId="{2EF9D854-0919-E641-8A5A-1F4D5E5DD353}">
      <dgm:prSet custT="1"/>
      <dgm:spPr>
        <a:solidFill>
          <a:srgbClr val="BFCBA8">
            <a:alpha val="23000"/>
          </a:srgbClr>
        </a:solidFill>
      </dgm:spPr>
      <dgm:t>
        <a:bodyPr/>
        <a:lstStyle/>
        <a:p>
          <a:pPr algn="l">
            <a:buNone/>
          </a:pPr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1250</a:t>
          </a:r>
          <a:r>
            <a:rPr lang="es-ES" sz="1400" b="0" dirty="0">
              <a:latin typeface="Arial" panose="020B0604020202020204" pitchFamily="34" charset="0"/>
              <a:cs typeface="Arial" panose="020B0604020202020204" pitchFamily="34" charset="0"/>
            </a:rPr>
            <a:t> al 2021</a:t>
          </a:r>
        </a:p>
      </dgm:t>
    </dgm:pt>
    <dgm:pt modelId="{46B9E40A-727E-E842-9061-4F85BEB9A916}" type="parTrans" cxnId="{9E34A371-556C-0744-BC77-1EA6308BDAF2}">
      <dgm:prSet/>
      <dgm:spPr/>
      <dgm:t>
        <a:bodyPr/>
        <a:lstStyle/>
        <a:p>
          <a:endParaRPr lang="es-ES"/>
        </a:p>
      </dgm:t>
    </dgm:pt>
    <dgm:pt modelId="{4843E050-1E33-6342-9752-2039DB0F6B2D}" type="sibTrans" cxnId="{9E34A371-556C-0744-BC77-1EA6308BDAF2}">
      <dgm:prSet/>
      <dgm:spPr/>
      <dgm:t>
        <a:bodyPr/>
        <a:lstStyle/>
        <a:p>
          <a:endParaRPr lang="es-ES"/>
        </a:p>
      </dgm:t>
    </dgm:pt>
    <dgm:pt modelId="{5AC0818A-6D01-3D4B-8B00-A2731D8F3FFF}">
      <dgm:prSet custT="1"/>
      <dgm:spPr>
        <a:solidFill>
          <a:srgbClr val="BFCBA8">
            <a:alpha val="23000"/>
          </a:srgbClr>
        </a:solidFill>
      </dgm:spPr>
      <dgm:t>
        <a:bodyPr/>
        <a:lstStyle/>
        <a:p>
          <a:pPr algn="l">
            <a:buNone/>
          </a:pPr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550</a:t>
          </a:r>
          <a:r>
            <a:rPr lang="es-ES" sz="1400" b="0" dirty="0">
              <a:latin typeface="Arial" panose="020B0604020202020204" pitchFamily="34" charset="0"/>
              <a:cs typeface="Arial" panose="020B0604020202020204" pitchFamily="34" charset="0"/>
            </a:rPr>
            <a:t> a 2022</a:t>
          </a:r>
        </a:p>
      </dgm:t>
    </dgm:pt>
    <dgm:pt modelId="{521B3442-F11B-0646-9F03-51D8FE0CAF15}" type="parTrans" cxnId="{73EE7717-90A5-B048-87AA-650C2689E491}">
      <dgm:prSet/>
      <dgm:spPr/>
      <dgm:t>
        <a:bodyPr/>
        <a:lstStyle/>
        <a:p>
          <a:endParaRPr lang="es-ES"/>
        </a:p>
      </dgm:t>
    </dgm:pt>
    <dgm:pt modelId="{20567579-83D0-8A46-BF2D-2A0B4E12BEF6}" type="sibTrans" cxnId="{73EE7717-90A5-B048-87AA-650C2689E491}">
      <dgm:prSet/>
      <dgm:spPr/>
      <dgm:t>
        <a:bodyPr/>
        <a:lstStyle/>
        <a:p>
          <a:endParaRPr lang="es-ES"/>
        </a:p>
      </dgm:t>
    </dgm:pt>
    <dgm:pt modelId="{255212C4-9DC0-6848-B162-2EA0E19FBD8D}">
      <dgm:prSet custT="1"/>
      <dgm:spPr>
        <a:solidFill>
          <a:srgbClr val="BFCBA8">
            <a:alpha val="23000"/>
          </a:srgbClr>
        </a:solidFill>
      </dgm:spPr>
      <dgm:t>
        <a:bodyPr/>
        <a:lstStyle/>
        <a:p>
          <a:pPr algn="l">
            <a:buNone/>
          </a:pPr>
          <a:endParaRPr lang="es-ES" sz="1400" b="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FA766FF-B836-D94D-82B1-5883233DAFBF}" type="parTrans" cxnId="{B91E5456-75D7-784B-8467-46D4FAFD54B6}">
      <dgm:prSet/>
      <dgm:spPr/>
      <dgm:t>
        <a:bodyPr/>
        <a:lstStyle/>
        <a:p>
          <a:endParaRPr lang="es-ES"/>
        </a:p>
      </dgm:t>
    </dgm:pt>
    <dgm:pt modelId="{186B7B4A-37D1-E943-9256-F822A6655B02}" type="sibTrans" cxnId="{B91E5456-75D7-784B-8467-46D4FAFD54B6}">
      <dgm:prSet/>
      <dgm:spPr/>
      <dgm:t>
        <a:bodyPr/>
        <a:lstStyle/>
        <a:p>
          <a:endParaRPr lang="es-ES"/>
        </a:p>
      </dgm:t>
    </dgm:pt>
    <dgm:pt modelId="{EC9223F8-B878-B546-A905-7BDA79DB2BF9}">
      <dgm:prSet phldrT="[Texto]" custT="1"/>
      <dgm:spPr>
        <a:solidFill>
          <a:srgbClr val="BFCBA8">
            <a:alpha val="23000"/>
          </a:srgbClr>
        </a:solidFill>
      </dgm:spPr>
      <dgm:t>
        <a:bodyPr/>
        <a:lstStyle/>
        <a:p>
          <a:pPr algn="l"/>
          <a:endParaRPr lang="es-E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FD7AE3-5CFE-914D-BCDC-2F4155A72A02}" type="parTrans" cxnId="{C57DE33E-7F84-804E-BC54-A9F622295ADE}">
      <dgm:prSet/>
      <dgm:spPr/>
      <dgm:t>
        <a:bodyPr/>
        <a:lstStyle/>
        <a:p>
          <a:endParaRPr lang="es-ES"/>
        </a:p>
      </dgm:t>
    </dgm:pt>
    <dgm:pt modelId="{15BDDE1E-3F75-394A-9504-F1DF727A7FDD}" type="sibTrans" cxnId="{C57DE33E-7F84-804E-BC54-A9F622295ADE}">
      <dgm:prSet/>
      <dgm:spPr/>
      <dgm:t>
        <a:bodyPr/>
        <a:lstStyle/>
        <a:p>
          <a:endParaRPr lang="es-ES"/>
        </a:p>
      </dgm:t>
    </dgm:pt>
    <dgm:pt modelId="{21504A71-270B-9F4E-B21B-A257546F4EA6}">
      <dgm:prSet phldrT="[Texto]" custT="1"/>
      <dgm:spPr>
        <a:solidFill>
          <a:srgbClr val="BFCBA8">
            <a:alpha val="25000"/>
          </a:srgbClr>
        </a:solidFill>
      </dgm:spPr>
      <dgm:t>
        <a:bodyPr/>
        <a:lstStyle/>
        <a:p>
          <a:endParaRPr lang="ca-ES" sz="14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2C83BE-6890-C344-A0B0-2C29A37F201D}" type="parTrans" cxnId="{32A68DC0-C953-E947-B97D-90B56CA9514D}">
      <dgm:prSet/>
      <dgm:spPr/>
      <dgm:t>
        <a:bodyPr/>
        <a:lstStyle/>
        <a:p>
          <a:endParaRPr lang="es-ES"/>
        </a:p>
      </dgm:t>
    </dgm:pt>
    <dgm:pt modelId="{28AEFCD3-35E6-F147-B009-76FB5BD348B5}" type="sibTrans" cxnId="{32A68DC0-C953-E947-B97D-90B56CA9514D}">
      <dgm:prSet/>
      <dgm:spPr/>
      <dgm:t>
        <a:bodyPr/>
        <a:lstStyle/>
        <a:p>
          <a:endParaRPr lang="es-ES"/>
        </a:p>
      </dgm:t>
    </dgm:pt>
    <dgm:pt modelId="{C0549AC6-B005-6941-ABB2-189FC4D888AE}">
      <dgm:prSet phldrT="[Texto]" custT="1"/>
      <dgm:spPr>
        <a:solidFill>
          <a:srgbClr val="BFCBA8">
            <a:alpha val="25000"/>
          </a:srgbClr>
        </a:solidFill>
      </dgm:spPr>
      <dgm:t>
        <a:bodyPr/>
        <a:lstStyle/>
        <a:p>
          <a:endParaRPr lang="ca-ES" sz="14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9BCB8-1A32-6C4F-8F75-BC20D46D2E2A}" type="parTrans" cxnId="{2E6F8A3E-3E01-D44A-9F1B-0A3C7E8C5E57}">
      <dgm:prSet/>
      <dgm:spPr/>
      <dgm:t>
        <a:bodyPr/>
        <a:lstStyle/>
        <a:p>
          <a:endParaRPr lang="es-ES"/>
        </a:p>
      </dgm:t>
    </dgm:pt>
    <dgm:pt modelId="{7D301725-A206-D440-961A-B7EB192560EB}" type="sibTrans" cxnId="{2E6F8A3E-3E01-D44A-9F1B-0A3C7E8C5E57}">
      <dgm:prSet/>
      <dgm:spPr/>
      <dgm:t>
        <a:bodyPr/>
        <a:lstStyle/>
        <a:p>
          <a:endParaRPr lang="es-ES"/>
        </a:p>
      </dgm:t>
    </dgm:pt>
    <dgm:pt modelId="{A67645CF-13B9-004E-AF92-BD7CE670E722}">
      <dgm:prSet phldr="0" custT="1"/>
      <dgm:spPr>
        <a:solidFill>
          <a:srgbClr val="BFCBA8">
            <a:alpha val="22000"/>
          </a:srgbClr>
        </a:solidFill>
      </dgm:spPr>
      <dgm:t>
        <a:bodyPr/>
        <a:lstStyle/>
        <a:p>
          <a:pPr algn="l" rtl="0"/>
          <a:endParaRPr lang="ca-E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78B656-1072-A745-90C5-E0B8AF66C5DA}" type="parTrans" cxnId="{CF5B5F58-57B5-5C4A-A93B-D0F3EB450D20}">
      <dgm:prSet/>
      <dgm:spPr/>
      <dgm:t>
        <a:bodyPr/>
        <a:lstStyle/>
        <a:p>
          <a:endParaRPr lang="es-ES"/>
        </a:p>
      </dgm:t>
    </dgm:pt>
    <dgm:pt modelId="{AC38FCE8-4179-C749-9E35-213BF5864690}" type="sibTrans" cxnId="{CF5B5F58-57B5-5C4A-A93B-D0F3EB450D20}">
      <dgm:prSet/>
      <dgm:spPr/>
      <dgm:t>
        <a:bodyPr/>
        <a:lstStyle/>
        <a:p>
          <a:endParaRPr lang="es-ES"/>
        </a:p>
      </dgm:t>
    </dgm:pt>
    <dgm:pt modelId="{07444794-DEB0-A945-A481-DEA925E07F2D}">
      <dgm:prSet custT="1"/>
      <dgm:spPr>
        <a:solidFill>
          <a:srgbClr val="BFCBA8">
            <a:alpha val="23000"/>
          </a:srgbClr>
        </a:solidFill>
      </dgm:spPr>
      <dgm:t>
        <a:bodyPr/>
        <a:lstStyle/>
        <a:p>
          <a:pPr algn="l">
            <a:buNone/>
          </a:pPr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560</a:t>
          </a:r>
          <a:r>
            <a:rPr lang="es-E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400" b="0" dirty="0">
              <a:latin typeface="Arial" panose="020B0604020202020204" pitchFamily="34" charset="0"/>
              <a:cs typeface="Arial" panose="020B0604020202020204" pitchFamily="34" charset="0"/>
            </a:rPr>
            <a:t>al 2020</a:t>
          </a:r>
        </a:p>
      </dgm:t>
    </dgm:pt>
    <dgm:pt modelId="{62BAEAE7-1B1D-7C4C-9E1D-EFB19C8A4A28}" type="parTrans" cxnId="{7E914F09-461C-EF40-A4D5-8949D3C09515}">
      <dgm:prSet/>
      <dgm:spPr/>
      <dgm:t>
        <a:bodyPr/>
        <a:lstStyle/>
        <a:p>
          <a:endParaRPr lang="es-ES"/>
        </a:p>
      </dgm:t>
    </dgm:pt>
    <dgm:pt modelId="{36017443-2A65-FA41-9367-E455CD0DB8D7}" type="sibTrans" cxnId="{7E914F09-461C-EF40-A4D5-8949D3C09515}">
      <dgm:prSet/>
      <dgm:spPr/>
      <dgm:t>
        <a:bodyPr/>
        <a:lstStyle/>
        <a:p>
          <a:endParaRPr lang="es-ES"/>
        </a:p>
      </dgm:t>
    </dgm:pt>
    <dgm:pt modelId="{6D218782-2025-4A53-80CF-1ADD3609E5E5}">
      <dgm:prSet custT="1"/>
      <dgm:spPr>
        <a:solidFill>
          <a:srgbClr val="BFCBA8">
            <a:alpha val="22000"/>
          </a:srgbClr>
        </a:solidFill>
      </dgm:spPr>
      <dgm:t>
        <a:bodyPr/>
        <a:lstStyle/>
        <a:p>
          <a:endParaRPr lang="ca-ES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3C9ABA-DCA5-45A0-8802-0F3A171F76DA}" type="parTrans" cxnId="{DEC42942-5CB4-462A-B587-7261F10BF81B}">
      <dgm:prSet/>
      <dgm:spPr/>
      <dgm:t>
        <a:bodyPr/>
        <a:lstStyle/>
        <a:p>
          <a:endParaRPr lang="ca-ES"/>
        </a:p>
      </dgm:t>
    </dgm:pt>
    <dgm:pt modelId="{6577A185-E81A-4693-8310-1CB75A3D78C2}" type="sibTrans" cxnId="{DEC42942-5CB4-462A-B587-7261F10BF81B}">
      <dgm:prSet/>
      <dgm:spPr/>
      <dgm:t>
        <a:bodyPr/>
        <a:lstStyle/>
        <a:p>
          <a:endParaRPr lang="ca-ES"/>
        </a:p>
      </dgm:t>
    </dgm:pt>
    <dgm:pt modelId="{81F82E6B-ACC6-49ED-A79E-558240630201}">
      <dgm:prSet custT="1"/>
      <dgm:spPr>
        <a:solidFill>
          <a:srgbClr val="BFCBA8">
            <a:alpha val="22000"/>
          </a:srgbClr>
        </a:solidFill>
      </dgm:spPr>
      <dgm:t>
        <a:bodyPr/>
        <a:lstStyle/>
        <a:p>
          <a:endParaRPr lang="es-E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FCB18C-8354-435D-8EFE-6FAAFE63E252}" type="parTrans" cxnId="{87C7E914-7EE9-49E2-9F9A-36A319690F24}">
      <dgm:prSet/>
      <dgm:spPr/>
      <dgm:t>
        <a:bodyPr/>
        <a:lstStyle/>
        <a:p>
          <a:endParaRPr lang="ca-ES"/>
        </a:p>
      </dgm:t>
    </dgm:pt>
    <dgm:pt modelId="{3FA50E6B-3D48-4F4D-ABDA-EF9118038ECD}" type="sibTrans" cxnId="{87C7E914-7EE9-49E2-9F9A-36A319690F24}">
      <dgm:prSet/>
      <dgm:spPr/>
      <dgm:t>
        <a:bodyPr/>
        <a:lstStyle/>
        <a:p>
          <a:endParaRPr lang="ca-ES"/>
        </a:p>
      </dgm:t>
    </dgm:pt>
    <dgm:pt modelId="{25709DCE-1592-44EF-BB8C-1DE93A34F00F}">
      <dgm:prSet custT="1"/>
      <dgm:spPr>
        <a:solidFill>
          <a:srgbClr val="BFCBA8">
            <a:alpha val="22000"/>
          </a:srgbClr>
        </a:solidFill>
      </dgm:spPr>
      <dgm:t>
        <a:bodyPr/>
        <a:lstStyle/>
        <a:p>
          <a:endParaRPr lang="es-ES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373F03-A2BB-42C5-B58C-6365FF57E11A}" type="parTrans" cxnId="{D837C18B-7EDB-4EA1-A72B-032A700A6174}">
      <dgm:prSet/>
      <dgm:spPr/>
      <dgm:t>
        <a:bodyPr/>
        <a:lstStyle/>
        <a:p>
          <a:endParaRPr lang="ca-ES"/>
        </a:p>
      </dgm:t>
    </dgm:pt>
    <dgm:pt modelId="{6F49E2EA-E73C-4CD4-93FC-8057333A3D31}" type="sibTrans" cxnId="{D837C18B-7EDB-4EA1-A72B-032A700A6174}">
      <dgm:prSet/>
      <dgm:spPr/>
      <dgm:t>
        <a:bodyPr/>
        <a:lstStyle/>
        <a:p>
          <a:endParaRPr lang="ca-ES"/>
        </a:p>
      </dgm:t>
    </dgm:pt>
    <dgm:pt modelId="{CE236F88-C16F-8F41-B7A5-C5481F1B509D}" type="pres">
      <dgm:prSet presAssocID="{15830953-723C-4744-B28E-B07A07A92E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3899C9-F1C6-4048-AC6E-AACF1516880D}" type="pres">
      <dgm:prSet presAssocID="{48C0153B-71E5-461B-AD01-89CE9011725A}" presName="composite" presStyleCnt="0"/>
      <dgm:spPr/>
    </dgm:pt>
    <dgm:pt modelId="{1A14055F-890E-1243-B341-482D1B5E49BA}" type="pres">
      <dgm:prSet presAssocID="{48C0153B-71E5-461B-AD01-89CE9011725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9B8017-B065-8240-A8A4-233211FFD3C7}" type="pres">
      <dgm:prSet presAssocID="{48C0153B-71E5-461B-AD01-89CE9011725A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9AC02C-AB7A-EC42-A4C3-31D61475A424}" type="pres">
      <dgm:prSet presAssocID="{C87A6E22-B3CF-41CE-A401-426CD66BE7B9}" presName="space" presStyleCnt="0"/>
      <dgm:spPr/>
    </dgm:pt>
    <dgm:pt modelId="{E3D981A8-09B3-114A-B0F7-C95E8065D33D}" type="pres">
      <dgm:prSet presAssocID="{5E03D9CA-6279-4038-8AD3-599B73C99ECB}" presName="composite" presStyleCnt="0"/>
      <dgm:spPr/>
    </dgm:pt>
    <dgm:pt modelId="{69A08EA5-5F21-DC4E-B749-341C52226E1C}" type="pres">
      <dgm:prSet presAssocID="{5E03D9CA-6279-4038-8AD3-599B73C99EC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73C56E-BF70-194B-A24F-47BC4FFC29DE}" type="pres">
      <dgm:prSet presAssocID="{5E03D9CA-6279-4038-8AD3-599B73C99ECB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122B63-D255-A44F-857E-C4BECCF9A3DD}" type="pres">
      <dgm:prSet presAssocID="{7E06AEC0-671C-4D96-A047-8771D028A08E}" presName="space" presStyleCnt="0"/>
      <dgm:spPr/>
    </dgm:pt>
    <dgm:pt modelId="{66ACC8E3-17CD-CD4F-8E47-EB2D4E8573E9}" type="pres">
      <dgm:prSet presAssocID="{5A0A0286-A758-4224-9C0E-F43E006EBC5A}" presName="composite" presStyleCnt="0"/>
      <dgm:spPr/>
    </dgm:pt>
    <dgm:pt modelId="{91012D7C-602F-574A-81C5-19CF642CCFF7}" type="pres">
      <dgm:prSet presAssocID="{5A0A0286-A758-4224-9C0E-F43E006EBC5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3BFC39-E6FF-5F45-9485-42D7F0324416}" type="pres">
      <dgm:prSet presAssocID="{5A0A0286-A758-4224-9C0E-F43E006EBC5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596289-8E0F-EC4F-90E1-D32147F9D483}" type="pres">
      <dgm:prSet presAssocID="{5747C936-F680-4112-945A-9CADA73EBC62}" presName="space" presStyleCnt="0"/>
      <dgm:spPr/>
    </dgm:pt>
    <dgm:pt modelId="{FD5C7FC8-C1BD-EF40-B461-8073C54DB776}" type="pres">
      <dgm:prSet presAssocID="{81B109B5-400E-4821-8640-A3C7E7A43516}" presName="composite" presStyleCnt="0"/>
      <dgm:spPr/>
    </dgm:pt>
    <dgm:pt modelId="{675C9A72-75DE-AD4D-B292-7D74FB75A7B4}" type="pres">
      <dgm:prSet presAssocID="{81B109B5-400E-4821-8640-A3C7E7A4351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AD49E2-56F6-F84F-8E9A-3B5AE020F585}" type="pres">
      <dgm:prSet presAssocID="{81B109B5-400E-4821-8640-A3C7E7A4351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FE7CA1-0D05-E148-B843-74DA19F46F95}" type="presOf" srcId="{EC9223F8-B878-B546-A905-7BDA79DB2BF9}" destId="{A69B8017-B065-8240-A8A4-233211FFD3C7}" srcOrd="0" destOrd="1" presId="urn:microsoft.com/office/officeart/2005/8/layout/hList1"/>
    <dgm:cxn modelId="{8E927693-B026-46D1-9DB5-A54279C54218}" type="presOf" srcId="{25709DCE-1592-44EF-BB8C-1DE93A34F00F}" destId="{0173C56E-BF70-194B-A24F-47BC4FFC29DE}" srcOrd="0" destOrd="7" presId="urn:microsoft.com/office/officeart/2005/8/layout/hList1"/>
    <dgm:cxn modelId="{69A45845-026D-984A-98B2-44F0AB3A832B}" type="presOf" srcId="{5E03D9CA-6279-4038-8AD3-599B73C99ECB}" destId="{69A08EA5-5F21-DC4E-B749-341C52226E1C}" srcOrd="0" destOrd="0" presId="urn:microsoft.com/office/officeart/2005/8/layout/hList1"/>
    <dgm:cxn modelId="{7512A4CC-A9AB-B646-A2E8-F18E2647959F}" type="presOf" srcId="{5A0A0286-A758-4224-9C0E-F43E006EBC5A}" destId="{91012D7C-602F-574A-81C5-19CF642CCFF7}" srcOrd="0" destOrd="0" presId="urn:microsoft.com/office/officeart/2005/8/layout/hList1"/>
    <dgm:cxn modelId="{53D5C2FB-F9D0-43E9-9D4A-4BAD093B5D4D}" srcId="{48C0153B-71E5-461B-AD01-89CE9011725A}" destId="{E806C0CD-EA95-42D7-A942-96721D144B76}" srcOrd="2" destOrd="0" parTransId="{26E31207-3AFF-4C6D-B837-A4AA02DFAAEC}" sibTransId="{1576EFFA-EAF6-4542-B0FC-04A5ADB4FF96}"/>
    <dgm:cxn modelId="{2F1B7C6E-52CE-694E-ABDD-37E9258D0683}" type="presOf" srcId="{A67645CF-13B9-004E-AF92-BD7CE670E722}" destId="{6C3BFC39-E6FF-5F45-9485-42D7F0324416}" srcOrd="0" destOrd="1" presId="urn:microsoft.com/office/officeart/2005/8/layout/hList1"/>
    <dgm:cxn modelId="{73725F14-C2D8-1C4F-91BD-30693908D99C}" type="presOf" srcId="{26EBBB95-C808-4AC8-AD52-A11364185188}" destId="{07AD49E2-56F6-F84F-8E9A-3B5AE020F585}" srcOrd="0" destOrd="4" presId="urn:microsoft.com/office/officeart/2005/8/layout/hList1"/>
    <dgm:cxn modelId="{A12BD74B-4F0B-4628-9D2F-B701BB444D83}" srcId="{15830953-723C-4744-B28E-B07A07A92E4E}" destId="{48C0153B-71E5-461B-AD01-89CE9011725A}" srcOrd="0" destOrd="0" parTransId="{DD57F354-2639-4DAA-8575-CC023D78C721}" sibTransId="{C87A6E22-B3CF-41CE-A401-426CD66BE7B9}"/>
    <dgm:cxn modelId="{16F027ED-BCE9-D84D-9071-89A2ABCF14C1}" type="presOf" srcId="{2EF9D854-0919-E641-8A5A-1F4D5E5DD353}" destId="{A69B8017-B065-8240-A8A4-233211FFD3C7}" srcOrd="0" destOrd="4" presId="urn:microsoft.com/office/officeart/2005/8/layout/hList1"/>
    <dgm:cxn modelId="{D0710697-E12C-2840-8CDE-036FCAEEC709}" type="presOf" srcId="{9C044197-BDD2-4309-B05B-1DBDF079F4B4}" destId="{07AD49E2-56F6-F84F-8E9A-3B5AE020F585}" srcOrd="0" destOrd="0" presId="urn:microsoft.com/office/officeart/2005/8/layout/hList1"/>
    <dgm:cxn modelId="{9EF65D16-9A86-48BF-AC4B-9FF1D106DA20}" srcId="{5E03D9CA-6279-4038-8AD3-599B73C99ECB}" destId="{D01F29DD-F965-45D3-9017-6CC3EB3F5600}" srcOrd="0" destOrd="0" parTransId="{C7C46929-F6D7-4D08-8403-234CC02EFA30}" sibTransId="{9BF4379D-5452-42F4-916B-D1B8B2198123}"/>
    <dgm:cxn modelId="{E1FFAA72-AB8B-6240-BDEF-C4E82901E5E3}" type="presOf" srcId="{06642504-1205-4DF6-8CBD-1C8501CAF734}" destId="{6C3BFC39-E6FF-5F45-9485-42D7F0324416}" srcOrd="0" destOrd="2" presId="urn:microsoft.com/office/officeart/2005/8/layout/hList1"/>
    <dgm:cxn modelId="{DEC42942-5CB4-462A-B587-7261F10BF81B}" srcId="{5E03D9CA-6279-4038-8AD3-599B73C99ECB}" destId="{6D218782-2025-4A53-80CF-1ADD3609E5E5}" srcOrd="1" destOrd="0" parTransId="{473C9ABA-DCA5-45A0-8802-0F3A171F76DA}" sibTransId="{6577A185-E81A-4693-8310-1CB75A3D78C2}"/>
    <dgm:cxn modelId="{4DB54037-C4E5-D942-9DA9-FEAC0CA06026}" type="presOf" srcId="{07444794-DEB0-A945-A481-DEA925E07F2D}" destId="{A69B8017-B065-8240-A8A4-233211FFD3C7}" srcOrd="0" destOrd="3" presId="urn:microsoft.com/office/officeart/2005/8/layout/hList1"/>
    <dgm:cxn modelId="{F3364DC9-9367-4142-93CC-63F73385D045}" srcId="{48C0153B-71E5-461B-AD01-89CE9011725A}" destId="{5CD577B2-6334-44FC-806D-19CD0C674CF6}" srcOrd="0" destOrd="0" parTransId="{03BEFA94-ABA9-4734-BEE7-76C2E9BC96A1}" sibTransId="{0A3DE73E-B800-4E05-9C8D-EE0E16803A78}"/>
    <dgm:cxn modelId="{9E34A371-556C-0744-BC77-1EA6308BDAF2}" srcId="{E806C0CD-EA95-42D7-A942-96721D144B76}" destId="{2EF9D854-0919-E641-8A5A-1F4D5E5DD353}" srcOrd="1" destOrd="0" parTransId="{46B9E40A-727E-E842-9061-4F85BEB9A916}" sibTransId="{4843E050-1E33-6342-9752-2039DB0F6B2D}"/>
    <dgm:cxn modelId="{549EBE28-6E08-6A49-A8B9-9CF62F62CB8C}" type="presOf" srcId="{3F417976-0A75-493C-A253-8315BC5ED6E4}" destId="{0173C56E-BF70-194B-A24F-47BC4FFC29DE}" srcOrd="0" destOrd="6" presId="urn:microsoft.com/office/officeart/2005/8/layout/hList1"/>
    <dgm:cxn modelId="{3CC481BB-BC60-4292-B0A2-E30CDE00329A}" srcId="{15830953-723C-4744-B28E-B07A07A92E4E}" destId="{5A0A0286-A758-4224-9C0E-F43E006EBC5A}" srcOrd="2" destOrd="0" parTransId="{C6AA5FBE-9371-405B-9BE2-94763547BB55}" sibTransId="{5747C936-F680-4112-945A-9CADA73EBC62}"/>
    <dgm:cxn modelId="{657130DA-53F2-4B19-A477-152EC7822CA6}" srcId="{81B109B5-400E-4821-8640-A3C7E7A43516}" destId="{50C23F79-6F4B-4354-9AF1-3789282CDA76}" srcOrd="2" destOrd="0" parTransId="{E748FD3D-9B4A-4C70-9D02-C34E327605C6}" sibTransId="{38EBE96E-913F-4FBC-BD89-9A82BE8FE838}"/>
    <dgm:cxn modelId="{9B8E7BF8-FE5E-4386-81FC-374CEA018A71}" srcId="{5E03D9CA-6279-4038-8AD3-599B73C99ECB}" destId="{ED4B1E5F-FBAF-428E-8C6F-3DA4FF215413}" srcOrd="8" destOrd="0" parTransId="{1CBC1BB7-AD9C-471F-87AD-BF3FABC27253}" sibTransId="{0D5BA3D6-0DD9-45A6-BBF3-A561B4E960BF}"/>
    <dgm:cxn modelId="{939372B8-DF5B-43EC-89A5-7C6D3723CD5F}" srcId="{5E03D9CA-6279-4038-8AD3-599B73C99ECB}" destId="{044A2307-CA50-4266-8702-D53C6235903A}" srcOrd="5" destOrd="0" parTransId="{70FE19DC-9037-4CC2-BAF8-DAF07B0E3C3E}" sibTransId="{53435D9A-0EAC-4B1B-82E5-87A0DF4A4922}"/>
    <dgm:cxn modelId="{C63A9588-5B77-2844-9D17-E737B6B0EA35}" type="presOf" srcId="{F85B4D1F-9C3B-48B8-9D99-4D139653E6D8}" destId="{6C3BFC39-E6FF-5F45-9485-42D7F0324416}" srcOrd="0" destOrd="0" presId="urn:microsoft.com/office/officeart/2005/8/layout/hList1"/>
    <dgm:cxn modelId="{43ECD2B5-0922-F245-9EB9-CB7746C68410}" type="presOf" srcId="{044A2307-CA50-4266-8702-D53C6235903A}" destId="{0173C56E-BF70-194B-A24F-47BC4FFC29DE}" srcOrd="0" destOrd="5" presId="urn:microsoft.com/office/officeart/2005/8/layout/hList1"/>
    <dgm:cxn modelId="{7E914F09-461C-EF40-A4D5-8949D3C09515}" srcId="{E806C0CD-EA95-42D7-A942-96721D144B76}" destId="{07444794-DEB0-A945-A481-DEA925E07F2D}" srcOrd="0" destOrd="0" parTransId="{62BAEAE7-1B1D-7C4C-9E1D-EFB19C8A4A28}" sibTransId="{36017443-2A65-FA41-9367-E455CD0DB8D7}"/>
    <dgm:cxn modelId="{32A68DC0-C953-E947-B97D-90B56CA9514D}" srcId="{81B109B5-400E-4821-8640-A3C7E7A43516}" destId="{21504A71-270B-9F4E-B21B-A257546F4EA6}" srcOrd="1" destOrd="0" parTransId="{372C83BE-6890-C344-A0B0-2C29A37F201D}" sibTransId="{28AEFCD3-35E6-F147-B009-76FB5BD348B5}"/>
    <dgm:cxn modelId="{7A6C5025-AA5E-455D-BB51-E6CBB9ED05B9}" srcId="{5A0A0286-A758-4224-9C0E-F43E006EBC5A}" destId="{F85B4D1F-9C3B-48B8-9D99-4D139653E6D8}" srcOrd="0" destOrd="0" parTransId="{953501FF-D908-4019-BB37-DF2112EF519C}" sibTransId="{2A7299F2-B3A6-4921-92ED-3C767BF7FD80}"/>
    <dgm:cxn modelId="{B91E5456-75D7-784B-8467-46D4FAFD54B6}" srcId="{48C0153B-71E5-461B-AD01-89CE9011725A}" destId="{255212C4-9DC0-6848-B162-2EA0E19FBD8D}" srcOrd="3" destOrd="0" parTransId="{5FA766FF-B836-D94D-82B1-5883233DAFBF}" sibTransId="{186B7B4A-37D1-E943-9256-F822A6655B02}"/>
    <dgm:cxn modelId="{C57DE33E-7F84-804E-BC54-A9F622295ADE}" srcId="{48C0153B-71E5-461B-AD01-89CE9011725A}" destId="{EC9223F8-B878-B546-A905-7BDA79DB2BF9}" srcOrd="1" destOrd="0" parTransId="{2BFD7AE3-5CFE-914D-BCDC-2F4155A72A02}" sibTransId="{15BDDE1E-3F75-394A-9504-F1DF727A7FDD}"/>
    <dgm:cxn modelId="{60513A5A-BC53-B644-BBEB-DB7E1AE45A7D}" type="presOf" srcId="{15830953-723C-4744-B28E-B07A07A92E4E}" destId="{CE236F88-C16F-8F41-B7A5-C5481F1B509D}" srcOrd="0" destOrd="0" presId="urn:microsoft.com/office/officeart/2005/8/layout/hList1"/>
    <dgm:cxn modelId="{CF5B5F58-57B5-5C4A-A93B-D0F3EB450D20}" srcId="{5A0A0286-A758-4224-9C0E-F43E006EBC5A}" destId="{A67645CF-13B9-004E-AF92-BD7CE670E722}" srcOrd="1" destOrd="0" parTransId="{A778B656-1072-A745-90C5-E0B8AF66C5DA}" sibTransId="{AC38FCE8-4179-C749-9E35-213BF5864690}"/>
    <dgm:cxn modelId="{8F6D4D31-B3AF-446A-B40A-646BD251153F}" srcId="{15830953-723C-4744-B28E-B07A07A92E4E}" destId="{81B109B5-400E-4821-8640-A3C7E7A43516}" srcOrd="3" destOrd="0" parTransId="{66374FB1-5D46-49A9-94F1-57A136ED87B4}" sibTransId="{F2F74EE2-0255-4B40-9CB4-B4775F3AEE80}"/>
    <dgm:cxn modelId="{AF802917-D6B2-47A7-A608-B03127DD67CC}" srcId="{5E03D9CA-6279-4038-8AD3-599B73C99ECB}" destId="{ACEDDDE4-783E-40DC-9BF4-AEE24FBED5E3}" srcOrd="4" destOrd="0" parTransId="{651678E5-9E8F-4694-A5D4-E6E94CB7B688}" sibTransId="{00FE037B-116B-46FD-B05B-9A78F5758D13}"/>
    <dgm:cxn modelId="{6411DCBE-436E-9B4B-A83E-8FCEE9755CC6}" type="presOf" srcId="{D01F29DD-F965-45D3-9017-6CC3EB3F5600}" destId="{0173C56E-BF70-194B-A24F-47BC4FFC29DE}" srcOrd="0" destOrd="0" presId="urn:microsoft.com/office/officeart/2005/8/layout/hList1"/>
    <dgm:cxn modelId="{EFAE6BB5-7C27-47ED-BE6E-EB2927245457}" srcId="{5E03D9CA-6279-4038-8AD3-599B73C99ECB}" destId="{3F417976-0A75-493C-A253-8315BC5ED6E4}" srcOrd="6" destOrd="0" parTransId="{667CDFB2-F6D1-4FC9-BA4F-F9C97A4D580A}" sibTransId="{43E71910-DE8A-46C6-A7A7-E6D9D4440C68}"/>
    <dgm:cxn modelId="{77054863-867A-1A4F-8CFA-BB6AD1EA1B75}" type="presOf" srcId="{5CD577B2-6334-44FC-806D-19CD0C674CF6}" destId="{A69B8017-B065-8240-A8A4-233211FFD3C7}" srcOrd="0" destOrd="0" presId="urn:microsoft.com/office/officeart/2005/8/layout/hList1"/>
    <dgm:cxn modelId="{D99D6F9C-926A-0346-8072-50CF2D9B9B8E}" type="presOf" srcId="{50C23F79-6F4B-4354-9AF1-3789282CDA76}" destId="{07AD49E2-56F6-F84F-8E9A-3B5AE020F585}" srcOrd="0" destOrd="2" presId="urn:microsoft.com/office/officeart/2005/8/layout/hList1"/>
    <dgm:cxn modelId="{8F7814AB-1033-5D4B-B005-42E88590354A}" type="presOf" srcId="{ED4B1E5F-FBAF-428E-8C6F-3DA4FF215413}" destId="{0173C56E-BF70-194B-A24F-47BC4FFC29DE}" srcOrd="0" destOrd="8" presId="urn:microsoft.com/office/officeart/2005/8/layout/hList1"/>
    <dgm:cxn modelId="{5F05C04F-C78C-41B3-BB2E-B5B3746698BE}" type="presOf" srcId="{81F82E6B-ACC6-49ED-A79E-558240630201}" destId="{0173C56E-BF70-194B-A24F-47BC4FFC29DE}" srcOrd="0" destOrd="3" presId="urn:microsoft.com/office/officeart/2005/8/layout/hList1"/>
    <dgm:cxn modelId="{D837C18B-7EDB-4EA1-A72B-032A700A6174}" srcId="{5E03D9CA-6279-4038-8AD3-599B73C99ECB}" destId="{25709DCE-1592-44EF-BB8C-1DE93A34F00F}" srcOrd="7" destOrd="0" parTransId="{CF373F03-A2BB-42C5-B58C-6365FF57E11A}" sibTransId="{6F49E2EA-E73C-4CD4-93FC-8057333A3D31}"/>
    <dgm:cxn modelId="{2E6F8A3E-3E01-D44A-9F1B-0A3C7E8C5E57}" srcId="{81B109B5-400E-4821-8640-A3C7E7A43516}" destId="{C0549AC6-B005-6941-ABB2-189FC4D888AE}" srcOrd="3" destOrd="0" parTransId="{3809BCB8-1A32-6C4F-8F75-BC20D46D2E2A}" sibTransId="{7D301725-A206-D440-961A-B7EB192560EB}"/>
    <dgm:cxn modelId="{DC4D32E3-C79B-42B9-8EB7-8921BA348D63}" srcId="{81B109B5-400E-4821-8640-A3C7E7A43516}" destId="{9C044197-BDD2-4309-B05B-1DBDF079F4B4}" srcOrd="0" destOrd="0" parTransId="{0F33929B-86C9-445F-8700-59F919244565}" sibTransId="{54511EB7-D282-45C0-9855-043F7D9B8A65}"/>
    <dgm:cxn modelId="{DB76CDC1-FB75-E044-AB62-673DDF34E9C8}" type="presOf" srcId="{81B109B5-400E-4821-8640-A3C7E7A43516}" destId="{675C9A72-75DE-AD4D-B292-7D74FB75A7B4}" srcOrd="0" destOrd="0" presId="urn:microsoft.com/office/officeart/2005/8/layout/hList1"/>
    <dgm:cxn modelId="{E813B6B1-792F-4672-AB6D-C6DD9DBF74FC}" type="presOf" srcId="{6D218782-2025-4A53-80CF-1ADD3609E5E5}" destId="{0173C56E-BF70-194B-A24F-47BC4FFC29DE}" srcOrd="0" destOrd="1" presId="urn:microsoft.com/office/officeart/2005/8/layout/hList1"/>
    <dgm:cxn modelId="{F5E44E3D-B0A4-3D41-8217-1099FC4F0367}" type="presOf" srcId="{C0549AC6-B005-6941-ABB2-189FC4D888AE}" destId="{07AD49E2-56F6-F84F-8E9A-3B5AE020F585}" srcOrd="0" destOrd="3" presId="urn:microsoft.com/office/officeart/2005/8/layout/hList1"/>
    <dgm:cxn modelId="{BE0C0E1F-6944-4146-A67C-480BA945ECB8}" type="presOf" srcId="{ACEDDDE4-783E-40DC-9BF4-AEE24FBED5E3}" destId="{0173C56E-BF70-194B-A24F-47BC4FFC29DE}" srcOrd="0" destOrd="4" presId="urn:microsoft.com/office/officeart/2005/8/layout/hList1"/>
    <dgm:cxn modelId="{0CE6A7A0-B321-4CAF-8F3B-35583FF1D80C}" srcId="{15830953-723C-4744-B28E-B07A07A92E4E}" destId="{5E03D9CA-6279-4038-8AD3-599B73C99ECB}" srcOrd="1" destOrd="0" parTransId="{3357174C-B82D-4B18-98F4-D54A724E96AE}" sibTransId="{7E06AEC0-671C-4D96-A047-8771D028A08E}"/>
    <dgm:cxn modelId="{9296E63C-3BE2-6A49-9CDC-D595848DB43C}" type="presOf" srcId="{255212C4-9DC0-6848-B162-2EA0E19FBD8D}" destId="{A69B8017-B065-8240-A8A4-233211FFD3C7}" srcOrd="0" destOrd="6" presId="urn:microsoft.com/office/officeart/2005/8/layout/hList1"/>
    <dgm:cxn modelId="{A8474865-DECA-0F46-9DF9-F628CB7B2743}" type="presOf" srcId="{48C0153B-71E5-461B-AD01-89CE9011725A}" destId="{1A14055F-890E-1243-B341-482D1B5E49BA}" srcOrd="0" destOrd="0" presId="urn:microsoft.com/office/officeart/2005/8/layout/hList1"/>
    <dgm:cxn modelId="{B1179F2F-40BC-4B63-AF7C-43574FDC4355}" srcId="{81B109B5-400E-4821-8640-A3C7E7A43516}" destId="{26EBBB95-C808-4AC8-AD52-A11364185188}" srcOrd="4" destOrd="0" parTransId="{80F2A3F5-60E3-42B0-8558-E0CB8F5ACD08}" sibTransId="{209CBE40-60B9-4727-8858-CDE5462ECE08}"/>
    <dgm:cxn modelId="{D3A13787-575D-2F48-9E53-AC0D80BFF026}" type="presOf" srcId="{E806C0CD-EA95-42D7-A942-96721D144B76}" destId="{A69B8017-B065-8240-A8A4-233211FFD3C7}" srcOrd="0" destOrd="2" presId="urn:microsoft.com/office/officeart/2005/8/layout/hList1"/>
    <dgm:cxn modelId="{6734E525-1BEB-420F-807B-86F109BED436}" srcId="{5A0A0286-A758-4224-9C0E-F43E006EBC5A}" destId="{06642504-1205-4DF6-8CBD-1C8501CAF734}" srcOrd="2" destOrd="0" parTransId="{99F3DC0E-D5B3-420B-AF50-38AF9456182B}" sibTransId="{602B8C0C-2D80-4D30-A93F-5B1588FE386F}"/>
    <dgm:cxn modelId="{87C7E914-7EE9-49E2-9F9A-36A319690F24}" srcId="{5E03D9CA-6279-4038-8AD3-599B73C99ECB}" destId="{81F82E6B-ACC6-49ED-A79E-558240630201}" srcOrd="3" destOrd="0" parTransId="{C7FCB18C-8354-435D-8EFE-6FAAFE63E252}" sibTransId="{3FA50E6B-3D48-4F4D-ABDA-EF9118038ECD}"/>
    <dgm:cxn modelId="{73EE7717-90A5-B048-87AA-650C2689E491}" srcId="{E806C0CD-EA95-42D7-A942-96721D144B76}" destId="{5AC0818A-6D01-3D4B-8B00-A2731D8F3FFF}" srcOrd="2" destOrd="0" parTransId="{521B3442-F11B-0646-9F03-51D8FE0CAF15}" sibTransId="{20567579-83D0-8A46-BF2D-2A0B4E12BEF6}"/>
    <dgm:cxn modelId="{6E7F71AA-D18A-4C78-B353-DBC7CFEDEBC9}" srcId="{5E03D9CA-6279-4038-8AD3-599B73C99ECB}" destId="{4C428510-DBCD-4505-878A-931531795088}" srcOrd="2" destOrd="0" parTransId="{EABD5961-A7D8-4C9F-9FCC-03E6B78092DF}" sibTransId="{7B81A6AC-B01C-4056-8681-53696ECC4A5B}"/>
    <dgm:cxn modelId="{88949AB0-0DEC-E242-AC18-D031A917483A}" type="presOf" srcId="{4C428510-DBCD-4505-878A-931531795088}" destId="{0173C56E-BF70-194B-A24F-47BC4FFC29DE}" srcOrd="0" destOrd="2" presId="urn:microsoft.com/office/officeart/2005/8/layout/hList1"/>
    <dgm:cxn modelId="{1BCACB6B-A00F-0E46-92D9-2FD64E8ED44D}" type="presOf" srcId="{21504A71-270B-9F4E-B21B-A257546F4EA6}" destId="{07AD49E2-56F6-F84F-8E9A-3B5AE020F585}" srcOrd="0" destOrd="1" presId="urn:microsoft.com/office/officeart/2005/8/layout/hList1"/>
    <dgm:cxn modelId="{FC289DF4-79CC-C941-9F94-3BE898AAA626}" type="presOf" srcId="{5AC0818A-6D01-3D4B-8B00-A2731D8F3FFF}" destId="{A69B8017-B065-8240-A8A4-233211FFD3C7}" srcOrd="0" destOrd="5" presId="urn:microsoft.com/office/officeart/2005/8/layout/hList1"/>
    <dgm:cxn modelId="{5A37C9EC-FB16-684B-A6E6-3E55357026EB}" type="presParOf" srcId="{CE236F88-C16F-8F41-B7A5-C5481F1B509D}" destId="{233899C9-F1C6-4048-AC6E-AACF1516880D}" srcOrd="0" destOrd="0" presId="urn:microsoft.com/office/officeart/2005/8/layout/hList1"/>
    <dgm:cxn modelId="{AFC821C7-94EE-FE43-B426-0D4A5CDBD541}" type="presParOf" srcId="{233899C9-F1C6-4048-AC6E-AACF1516880D}" destId="{1A14055F-890E-1243-B341-482D1B5E49BA}" srcOrd="0" destOrd="0" presId="urn:microsoft.com/office/officeart/2005/8/layout/hList1"/>
    <dgm:cxn modelId="{1E5ADC32-EC64-9F43-ADCB-9A521486E646}" type="presParOf" srcId="{233899C9-F1C6-4048-AC6E-AACF1516880D}" destId="{A69B8017-B065-8240-A8A4-233211FFD3C7}" srcOrd="1" destOrd="0" presId="urn:microsoft.com/office/officeart/2005/8/layout/hList1"/>
    <dgm:cxn modelId="{FE3FA3EA-C90D-004F-AAB6-7536087397AC}" type="presParOf" srcId="{CE236F88-C16F-8F41-B7A5-C5481F1B509D}" destId="{669AC02C-AB7A-EC42-A4C3-31D61475A424}" srcOrd="1" destOrd="0" presId="urn:microsoft.com/office/officeart/2005/8/layout/hList1"/>
    <dgm:cxn modelId="{E2F75791-AF1F-144D-ACF9-29F2BB2A5FB8}" type="presParOf" srcId="{CE236F88-C16F-8F41-B7A5-C5481F1B509D}" destId="{E3D981A8-09B3-114A-B0F7-C95E8065D33D}" srcOrd="2" destOrd="0" presId="urn:microsoft.com/office/officeart/2005/8/layout/hList1"/>
    <dgm:cxn modelId="{D5CE45CC-D0B6-F44B-8A8F-02563C968AFE}" type="presParOf" srcId="{E3D981A8-09B3-114A-B0F7-C95E8065D33D}" destId="{69A08EA5-5F21-DC4E-B749-341C52226E1C}" srcOrd="0" destOrd="0" presId="urn:microsoft.com/office/officeart/2005/8/layout/hList1"/>
    <dgm:cxn modelId="{F6CE4356-F752-1F4F-A17F-7E056499EA6D}" type="presParOf" srcId="{E3D981A8-09B3-114A-B0F7-C95E8065D33D}" destId="{0173C56E-BF70-194B-A24F-47BC4FFC29DE}" srcOrd="1" destOrd="0" presId="urn:microsoft.com/office/officeart/2005/8/layout/hList1"/>
    <dgm:cxn modelId="{1DDE09A4-B617-8849-B6E2-D4D3463C90AE}" type="presParOf" srcId="{CE236F88-C16F-8F41-B7A5-C5481F1B509D}" destId="{3C122B63-D255-A44F-857E-C4BECCF9A3DD}" srcOrd="3" destOrd="0" presId="urn:microsoft.com/office/officeart/2005/8/layout/hList1"/>
    <dgm:cxn modelId="{503FAB79-A2D4-0B4D-9BB9-2E31CD92FB2F}" type="presParOf" srcId="{CE236F88-C16F-8F41-B7A5-C5481F1B509D}" destId="{66ACC8E3-17CD-CD4F-8E47-EB2D4E8573E9}" srcOrd="4" destOrd="0" presId="urn:microsoft.com/office/officeart/2005/8/layout/hList1"/>
    <dgm:cxn modelId="{D41F5970-1548-FC4B-B452-DDB3257B3D95}" type="presParOf" srcId="{66ACC8E3-17CD-CD4F-8E47-EB2D4E8573E9}" destId="{91012D7C-602F-574A-81C5-19CF642CCFF7}" srcOrd="0" destOrd="0" presId="urn:microsoft.com/office/officeart/2005/8/layout/hList1"/>
    <dgm:cxn modelId="{E43AA8C4-092A-954C-8B7F-681E8EC21F3E}" type="presParOf" srcId="{66ACC8E3-17CD-CD4F-8E47-EB2D4E8573E9}" destId="{6C3BFC39-E6FF-5F45-9485-42D7F0324416}" srcOrd="1" destOrd="0" presId="urn:microsoft.com/office/officeart/2005/8/layout/hList1"/>
    <dgm:cxn modelId="{AB84D794-1B39-ED4A-A5CF-89BBE5106546}" type="presParOf" srcId="{CE236F88-C16F-8F41-B7A5-C5481F1B509D}" destId="{83596289-8E0F-EC4F-90E1-D32147F9D483}" srcOrd="5" destOrd="0" presId="urn:microsoft.com/office/officeart/2005/8/layout/hList1"/>
    <dgm:cxn modelId="{DD9A1DFA-CDD5-7C46-9EF6-EF998FD04EDD}" type="presParOf" srcId="{CE236F88-C16F-8F41-B7A5-C5481F1B509D}" destId="{FD5C7FC8-C1BD-EF40-B461-8073C54DB776}" srcOrd="6" destOrd="0" presId="urn:microsoft.com/office/officeart/2005/8/layout/hList1"/>
    <dgm:cxn modelId="{D75DAEB9-333F-0C41-B79A-F21A7695ACCD}" type="presParOf" srcId="{FD5C7FC8-C1BD-EF40-B461-8073C54DB776}" destId="{675C9A72-75DE-AD4D-B292-7D74FB75A7B4}" srcOrd="0" destOrd="0" presId="urn:microsoft.com/office/officeart/2005/8/layout/hList1"/>
    <dgm:cxn modelId="{D593B6BF-38EF-3446-8EA1-0838A5758D91}" type="presParOf" srcId="{FD5C7FC8-C1BD-EF40-B461-8073C54DB776}" destId="{07AD49E2-56F6-F84F-8E9A-3B5AE020F58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23CCB-EA8A-E445-9EE7-121F169C4171}">
      <dsp:nvSpPr>
        <dsp:cNvPr id="0" name=""/>
        <dsp:cNvSpPr/>
      </dsp:nvSpPr>
      <dsp:spPr>
        <a:xfrm>
          <a:off x="0" y="297589"/>
          <a:ext cx="8400002" cy="1001700"/>
        </a:xfrm>
        <a:prstGeom prst="rect">
          <a:avLst/>
        </a:prstGeom>
        <a:solidFill>
          <a:srgbClr val="9ECAFB">
            <a:alpha val="2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933" tIns="124968" rIns="651933" bIns="78232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ca-ES" sz="1100" b="1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Enfortir</a:t>
          </a:r>
          <a:r>
            <a:rPr lang="ca-ES" sz="1100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el rol del metge i la infermera</a:t>
          </a:r>
          <a:endParaRPr lang="ca-ES" sz="1100" kern="1200" noProof="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ca-ES" sz="1100" b="1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Maximitzar</a:t>
          </a:r>
          <a:r>
            <a:rPr lang="ca-ES" sz="1100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ca-ES" sz="1100" kern="1200" noProof="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les </a:t>
          </a:r>
          <a:r>
            <a:rPr lang="ca-ES" sz="1100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competències professionals (TCAI, administratius)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ca-ES" sz="1100" b="1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Incorporar</a:t>
          </a:r>
          <a:r>
            <a:rPr lang="ca-ES" sz="1100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altres col·lectius (nutricionistes, psicòlegs, treballadors socials...)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ca-ES" sz="1100" b="1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Cobrir</a:t>
          </a:r>
          <a:r>
            <a:rPr lang="ca-ES" sz="1100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les noves necessitats COVID amb </a:t>
          </a:r>
          <a:r>
            <a:rPr lang="ca-ES" sz="1100" b="1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nous</a:t>
          </a:r>
          <a:r>
            <a:rPr lang="ca-ES" sz="1100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ca-ES" sz="1100" b="1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perfils</a:t>
          </a:r>
          <a:r>
            <a:rPr lang="ca-ES" sz="1100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professionals conjunturals (gestors COVID, referents escola, equips de </a:t>
          </a:r>
          <a:r>
            <a:rPr lang="ca-ES" sz="1100" kern="1200" noProof="0" dirty="0" err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cribatge</a:t>
          </a:r>
          <a:r>
            <a:rPr lang="ca-ES" sz="1100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...)</a:t>
          </a:r>
        </a:p>
      </dsp:txBody>
      <dsp:txXfrm>
        <a:off x="0" y="297589"/>
        <a:ext cx="8400002" cy="1001700"/>
      </dsp:txXfrm>
    </dsp:sp>
    <dsp:sp modelId="{FF760D14-0BFC-2C46-82ED-90BDEC50E4C8}">
      <dsp:nvSpPr>
        <dsp:cNvPr id="0" name=""/>
        <dsp:cNvSpPr/>
      </dsp:nvSpPr>
      <dsp:spPr>
        <a:xfrm>
          <a:off x="420000" y="18935"/>
          <a:ext cx="5880001" cy="367214"/>
        </a:xfrm>
        <a:prstGeom prst="roundRect">
          <a:avLst/>
        </a:prstGeom>
        <a:solidFill>
          <a:srgbClr val="9ECAF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225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noProof="0" dirty="0">
              <a:latin typeface="Helvetica" panose="020B0604020202020204" pitchFamily="34" charset="0"/>
              <a:cs typeface="Helvetica" panose="020B0604020202020204" pitchFamily="34" charset="0"/>
            </a:rPr>
            <a:t>Professionals</a:t>
          </a:r>
        </a:p>
      </dsp:txBody>
      <dsp:txXfrm>
        <a:off x="437926" y="36861"/>
        <a:ext cx="5844149" cy="331362"/>
      </dsp:txXfrm>
    </dsp:sp>
    <dsp:sp modelId="{2B40EFA5-7BB6-8C4E-88F3-05BCB028EAA3}">
      <dsp:nvSpPr>
        <dsp:cNvPr id="0" name=""/>
        <dsp:cNvSpPr/>
      </dsp:nvSpPr>
      <dsp:spPr>
        <a:xfrm>
          <a:off x="0" y="1553133"/>
          <a:ext cx="8400002" cy="648263"/>
        </a:xfrm>
        <a:prstGeom prst="rect">
          <a:avLst/>
        </a:prstGeom>
        <a:solidFill>
          <a:srgbClr val="4472C4">
            <a:alpha val="24706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933" tIns="124968" rIns="651933" bIns="78232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b="1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Millora</a:t>
          </a:r>
          <a:r>
            <a:rPr lang="ca-ES" sz="11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de processos d’atenció a l’usuari i al pacient</a:t>
          </a:r>
          <a:endParaRPr lang="es-ES" sz="11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b="1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Optimització</a:t>
          </a:r>
          <a:r>
            <a:rPr lang="ca-ES" sz="11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de processos interns de treball (circuits de comunicació, protocols i guies</a:t>
          </a:r>
          <a:r>
            <a:rPr lang="ca-ES" sz="105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)</a:t>
          </a:r>
        </a:p>
      </dsp:txBody>
      <dsp:txXfrm>
        <a:off x="0" y="1553133"/>
        <a:ext cx="8400002" cy="648263"/>
      </dsp:txXfrm>
    </dsp:sp>
    <dsp:sp modelId="{FA4A221A-EE66-2049-A9B5-DA09BC4DFFD2}">
      <dsp:nvSpPr>
        <dsp:cNvPr id="0" name=""/>
        <dsp:cNvSpPr/>
      </dsp:nvSpPr>
      <dsp:spPr>
        <a:xfrm>
          <a:off x="420000" y="1331689"/>
          <a:ext cx="5880001" cy="31000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225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>
              <a:latin typeface="Helvetica" panose="020B0604020202020204" pitchFamily="34" charset="0"/>
              <a:cs typeface="Helvetica" panose="020B0604020202020204" pitchFamily="34" charset="0"/>
            </a:rPr>
            <a:t>Processos de treball</a:t>
          </a:r>
          <a:endParaRPr lang="es-ES" sz="14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35133" y="1346822"/>
        <a:ext cx="5849735" cy="279738"/>
      </dsp:txXfrm>
    </dsp:sp>
    <dsp:sp modelId="{CEED6B89-E853-FA47-81DF-F7C2E8EFCFDA}">
      <dsp:nvSpPr>
        <dsp:cNvPr id="0" name=""/>
        <dsp:cNvSpPr/>
      </dsp:nvSpPr>
      <dsp:spPr>
        <a:xfrm>
          <a:off x="0" y="2551585"/>
          <a:ext cx="8400002" cy="1005808"/>
        </a:xfrm>
        <a:prstGeom prst="rect">
          <a:avLst/>
        </a:prstGeom>
        <a:solidFill>
          <a:schemeClr val="accent1">
            <a:lumMod val="75000"/>
            <a:alpha val="18431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933" tIns="124968" rIns="651933" bIns="78232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Per a </a:t>
          </a:r>
          <a:r>
            <a:rPr lang="ca-ES" sz="1100" b="1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millorar</a:t>
          </a:r>
          <a:r>
            <a:rPr lang="ca-ES" sz="1100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ca-ES" sz="1100" b="1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accessibilitat</a:t>
          </a:r>
          <a:r>
            <a:rPr lang="ca-ES" sz="1100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telefònica i digital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b="1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Eines</a:t>
          </a:r>
          <a:r>
            <a:rPr lang="ca-ES" sz="1100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hardware i software per a la telemedicina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Per a les proves PCR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Per a </a:t>
          </a:r>
          <a:r>
            <a:rPr lang="ca-ES" sz="1100" b="1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donar</a:t>
          </a:r>
          <a:r>
            <a:rPr lang="ca-ES" sz="1100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ca-ES" sz="1100" b="1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resposta</a:t>
          </a:r>
          <a:r>
            <a:rPr lang="ca-ES" sz="1100" kern="1200" noProof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a l’atenció assistencial a altres sectors</a:t>
          </a:r>
        </a:p>
      </dsp:txBody>
      <dsp:txXfrm>
        <a:off x="0" y="2551585"/>
        <a:ext cx="8400002" cy="1005808"/>
      </dsp:txXfrm>
    </dsp:sp>
    <dsp:sp modelId="{638FCD27-D301-274E-B820-3556F18B0E9C}">
      <dsp:nvSpPr>
        <dsp:cNvPr id="0" name=""/>
        <dsp:cNvSpPr/>
      </dsp:nvSpPr>
      <dsp:spPr>
        <a:xfrm>
          <a:off x="420000" y="2233796"/>
          <a:ext cx="5880001" cy="406348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225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>
              <a:latin typeface="Helvetica" panose="020B0604020202020204" pitchFamily="34" charset="0"/>
              <a:cs typeface="Helvetica" panose="020B0604020202020204" pitchFamily="34" charset="0"/>
            </a:rPr>
            <a:t>Eines tecnològiques</a:t>
          </a:r>
          <a:endParaRPr lang="ca-ES" sz="14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39836" y="2253632"/>
        <a:ext cx="5840329" cy="366676"/>
      </dsp:txXfrm>
    </dsp:sp>
    <dsp:sp modelId="{26FAC12B-7776-214E-BA85-C9F7C4F2004E}">
      <dsp:nvSpPr>
        <dsp:cNvPr id="0" name=""/>
        <dsp:cNvSpPr/>
      </dsp:nvSpPr>
      <dsp:spPr>
        <a:xfrm>
          <a:off x="0" y="3842751"/>
          <a:ext cx="8400002" cy="737167"/>
        </a:xfrm>
        <a:prstGeom prst="rect">
          <a:avLst/>
        </a:prstGeom>
        <a:solidFill>
          <a:schemeClr val="accent1">
            <a:lumMod val="50000"/>
            <a:alpha val="14118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933" tIns="124968" rIns="651933" bIns="78232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b="1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Ampliar</a:t>
          </a:r>
          <a:r>
            <a:rPr lang="ca-ES" sz="11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espais per encabir nous professionals</a:t>
          </a:r>
          <a:endParaRPr lang="pt-BR" sz="11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b="1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Habilitar</a:t>
          </a:r>
          <a:r>
            <a:rPr lang="ca-ES" sz="11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espais propers als CAP per donar resposta a les necessitats COVID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b="1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Especialització</a:t>
          </a:r>
          <a:r>
            <a:rPr lang="ca-ES" sz="11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d’espais amb visió territorial (realització de PCR, atenció demanda pediàtrica, vacunació</a:t>
          </a:r>
          <a:r>
            <a:rPr lang="ca-ES" sz="105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)</a:t>
          </a:r>
        </a:p>
      </dsp:txBody>
      <dsp:txXfrm>
        <a:off x="0" y="3842751"/>
        <a:ext cx="8400002" cy="737167"/>
      </dsp:txXfrm>
    </dsp:sp>
    <dsp:sp modelId="{3E9F2D3C-1996-3444-8274-E8D3DD836F25}">
      <dsp:nvSpPr>
        <dsp:cNvPr id="0" name=""/>
        <dsp:cNvSpPr/>
      </dsp:nvSpPr>
      <dsp:spPr>
        <a:xfrm>
          <a:off x="420000" y="3589794"/>
          <a:ext cx="5880001" cy="341517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225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>
              <a:latin typeface="Helvetica" panose="020B0604020202020204" pitchFamily="34" charset="0"/>
              <a:cs typeface="Helvetica" panose="020B0604020202020204" pitchFamily="34" charset="0"/>
            </a:rPr>
            <a:t>Habilitació d’espais</a:t>
          </a:r>
          <a:endParaRPr lang="pt-BR" sz="1400" b="1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36671" y="3606465"/>
        <a:ext cx="5846659" cy="308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4055F-890E-1243-B341-482D1B5E49BA}">
      <dsp:nvSpPr>
        <dsp:cNvPr id="0" name=""/>
        <dsp:cNvSpPr/>
      </dsp:nvSpPr>
      <dsp:spPr>
        <a:xfrm>
          <a:off x="3144" y="2876"/>
          <a:ext cx="1890629" cy="691200"/>
        </a:xfrm>
        <a:prstGeom prst="rect">
          <a:avLst/>
        </a:prstGeom>
        <a:solidFill>
          <a:srgbClr val="34656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Arial" panose="020B0604020202020204" pitchFamily="34" charset="0"/>
              <a:cs typeface="Arial" panose="020B0604020202020204" pitchFamily="34" charset="0"/>
            </a:rPr>
            <a:t>Professionals</a:t>
          </a:r>
        </a:p>
      </dsp:txBody>
      <dsp:txXfrm>
        <a:off x="3144" y="2876"/>
        <a:ext cx="1890629" cy="691200"/>
      </dsp:txXfrm>
    </dsp:sp>
    <dsp:sp modelId="{A69B8017-B065-8240-A8A4-233211FFD3C7}">
      <dsp:nvSpPr>
        <dsp:cNvPr id="0" name=""/>
        <dsp:cNvSpPr/>
      </dsp:nvSpPr>
      <dsp:spPr>
        <a:xfrm>
          <a:off x="3144" y="694076"/>
          <a:ext cx="1890629" cy="2766960"/>
        </a:xfrm>
        <a:prstGeom prst="rect">
          <a:avLst/>
        </a:prstGeom>
        <a:solidFill>
          <a:srgbClr val="BFCBA8">
            <a:alpha val="23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Incorporació conjuntural per </a:t>
          </a:r>
          <a:r>
            <a:rPr lang="es-E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COVID</a:t>
          </a:r>
          <a:r>
            <a:rPr lang="es-E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de </a:t>
          </a:r>
          <a:r>
            <a:rPr lang="es-ES" sz="1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fins</a:t>
          </a:r>
          <a:r>
            <a:rPr lang="es-E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s-E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1.400 professionals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ca-ES" sz="1400" b="0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ncorporacions</a:t>
          </a:r>
          <a:r>
            <a:rPr lang="ca-ES" sz="14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estructurals amb un màxim de </a:t>
          </a:r>
          <a:r>
            <a:rPr lang="ca-ES" sz="14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2.360</a:t>
          </a:r>
          <a:endParaRPr lang="ca-ES" sz="14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560</a:t>
          </a:r>
          <a:r>
            <a:rPr lang="es-ES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400" b="0" kern="1200" dirty="0">
              <a:latin typeface="Arial" panose="020B0604020202020204" pitchFamily="34" charset="0"/>
              <a:cs typeface="Arial" panose="020B0604020202020204" pitchFamily="34" charset="0"/>
            </a:rPr>
            <a:t>al 2020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1250</a:t>
          </a:r>
          <a:r>
            <a:rPr lang="es-ES" sz="1400" b="0" kern="1200" dirty="0">
              <a:latin typeface="Arial" panose="020B0604020202020204" pitchFamily="34" charset="0"/>
              <a:cs typeface="Arial" panose="020B0604020202020204" pitchFamily="34" charset="0"/>
            </a:rPr>
            <a:t> al 2021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550</a:t>
          </a:r>
          <a:r>
            <a:rPr lang="es-ES" sz="1400" b="0" kern="1200" dirty="0">
              <a:latin typeface="Arial" panose="020B0604020202020204" pitchFamily="34" charset="0"/>
              <a:cs typeface="Arial" panose="020B0604020202020204" pitchFamily="34" charset="0"/>
            </a:rPr>
            <a:t> a 2022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b="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144" y="694076"/>
        <a:ext cx="1890629" cy="2766960"/>
      </dsp:txXfrm>
    </dsp:sp>
    <dsp:sp modelId="{69A08EA5-5F21-DC4E-B749-341C52226E1C}">
      <dsp:nvSpPr>
        <dsp:cNvPr id="0" name=""/>
        <dsp:cNvSpPr/>
      </dsp:nvSpPr>
      <dsp:spPr>
        <a:xfrm>
          <a:off x="2158461" y="2876"/>
          <a:ext cx="1890629" cy="691200"/>
        </a:xfrm>
        <a:prstGeom prst="rect">
          <a:avLst/>
        </a:prstGeom>
        <a:solidFill>
          <a:srgbClr val="34656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dirty="0">
              <a:latin typeface="Arial" panose="020B0604020202020204" pitchFamily="34" charset="0"/>
              <a:cs typeface="Arial" panose="020B0604020202020204" pitchFamily="34" charset="0"/>
            </a:rPr>
            <a:t>Eines tecnològiques</a:t>
          </a:r>
          <a:endParaRPr lang="ca-ES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8461" y="2876"/>
        <a:ext cx="1890629" cy="691200"/>
      </dsp:txXfrm>
    </dsp:sp>
    <dsp:sp modelId="{0173C56E-BF70-194B-A24F-47BC4FFC29DE}">
      <dsp:nvSpPr>
        <dsp:cNvPr id="0" name=""/>
        <dsp:cNvSpPr/>
      </dsp:nvSpPr>
      <dsp:spPr>
        <a:xfrm>
          <a:off x="2158461" y="694076"/>
          <a:ext cx="1890629" cy="2766960"/>
        </a:xfrm>
        <a:prstGeom prst="rect">
          <a:avLst/>
        </a:prstGeom>
        <a:solidFill>
          <a:srgbClr val="BFCBA8">
            <a:alpha val="22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1000</a:t>
          </a:r>
          <a:r>
            <a:rPr lang="it-IT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professionals</a:t>
          </a:r>
          <a:r>
            <a:rPr lang="it-IT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amb</a:t>
          </a:r>
          <a:r>
            <a:rPr lang="it-IT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telefonia IP</a:t>
          </a:r>
          <a:endParaRPr lang="ca-ES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Plataforma de </a:t>
          </a:r>
          <a:r>
            <a:rPr lang="es-E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8000</a:t>
          </a:r>
          <a:r>
            <a:rPr lang="es-E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webcams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3000</a:t>
          </a:r>
          <a:r>
            <a:rPr lang="es-E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portàtils i </a:t>
          </a:r>
          <a:r>
            <a:rPr lang="es-E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500</a:t>
          </a:r>
          <a:r>
            <a:rPr lang="es-E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mòbils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500</a:t>
          </a:r>
          <a:r>
            <a:rPr lang="es-E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lectors òptics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600</a:t>
          </a:r>
          <a:r>
            <a:rPr lang="it-IT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Kits per cribatges territorials</a:t>
          </a:r>
          <a:endParaRPr lang="es-ES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8461" y="694076"/>
        <a:ext cx="1890629" cy="2766960"/>
      </dsp:txXfrm>
    </dsp:sp>
    <dsp:sp modelId="{91012D7C-602F-574A-81C5-19CF642CCFF7}">
      <dsp:nvSpPr>
        <dsp:cNvPr id="0" name=""/>
        <dsp:cNvSpPr/>
      </dsp:nvSpPr>
      <dsp:spPr>
        <a:xfrm>
          <a:off x="4313779" y="2876"/>
          <a:ext cx="1890629" cy="691200"/>
        </a:xfrm>
        <a:prstGeom prst="rect">
          <a:avLst/>
        </a:prstGeom>
        <a:solidFill>
          <a:srgbClr val="34656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Habilitació d’espais</a:t>
          </a:r>
          <a:endParaRPr lang="pt-BR" sz="18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13779" y="2876"/>
        <a:ext cx="1890629" cy="691200"/>
      </dsp:txXfrm>
    </dsp:sp>
    <dsp:sp modelId="{6C3BFC39-E6FF-5F45-9485-42D7F0324416}">
      <dsp:nvSpPr>
        <dsp:cNvPr id="0" name=""/>
        <dsp:cNvSpPr/>
      </dsp:nvSpPr>
      <dsp:spPr>
        <a:xfrm>
          <a:off x="4313779" y="694076"/>
          <a:ext cx="1890629" cy="2766960"/>
        </a:xfrm>
        <a:prstGeom prst="rect">
          <a:avLst/>
        </a:prstGeom>
        <a:solidFill>
          <a:srgbClr val="BFCBA8">
            <a:alpha val="22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b="0" kern="1200" dirty="0">
              <a:latin typeface="Arial" panose="020B0604020202020204" pitchFamily="34" charset="0"/>
              <a:cs typeface="Arial" panose="020B0604020202020204" pitchFamily="34" charset="0"/>
            </a:rPr>
            <a:t>Espais per </a:t>
          </a:r>
          <a:r>
            <a:rPr lang="ca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vacunacions</a:t>
          </a:r>
          <a:r>
            <a:rPr lang="ca-ES" sz="1400" b="0" kern="1200" dirty="0">
              <a:latin typeface="Arial" panose="020B0604020202020204" pitchFamily="34" charset="0"/>
              <a:cs typeface="Arial" panose="020B0604020202020204" pitchFamily="34" charset="0"/>
            </a:rPr>
            <a:t> grips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b="0" kern="1200" dirty="0">
              <a:latin typeface="Arial" panose="020B0604020202020204" pitchFamily="34" charset="0"/>
              <a:cs typeface="Arial" panose="020B0604020202020204" pitchFamily="34" charset="0"/>
            </a:rPr>
            <a:t>Espais per </a:t>
          </a:r>
          <a:r>
            <a:rPr lang="ca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PCR</a:t>
          </a:r>
        </a:p>
      </dsp:txBody>
      <dsp:txXfrm>
        <a:off x="4313779" y="694076"/>
        <a:ext cx="1890629" cy="2766960"/>
      </dsp:txXfrm>
    </dsp:sp>
    <dsp:sp modelId="{675C9A72-75DE-AD4D-B292-7D74FB75A7B4}">
      <dsp:nvSpPr>
        <dsp:cNvPr id="0" name=""/>
        <dsp:cNvSpPr/>
      </dsp:nvSpPr>
      <dsp:spPr>
        <a:xfrm>
          <a:off x="6469097" y="2876"/>
          <a:ext cx="1890629" cy="691200"/>
        </a:xfrm>
        <a:prstGeom prst="rect">
          <a:avLst/>
        </a:prstGeom>
        <a:solidFill>
          <a:srgbClr val="34656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dirty="0">
              <a:latin typeface="Arial" panose="020B0604020202020204" pitchFamily="34" charset="0"/>
              <a:cs typeface="Arial" panose="020B0604020202020204" pitchFamily="34" charset="0"/>
            </a:rPr>
            <a:t>Processos de treball</a:t>
          </a:r>
          <a:endParaRPr lang="es-E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69097" y="2876"/>
        <a:ext cx="1890629" cy="691200"/>
      </dsp:txXfrm>
    </dsp:sp>
    <dsp:sp modelId="{07AD49E2-56F6-F84F-8E9A-3B5AE020F585}">
      <dsp:nvSpPr>
        <dsp:cNvPr id="0" name=""/>
        <dsp:cNvSpPr/>
      </dsp:nvSpPr>
      <dsp:spPr>
        <a:xfrm>
          <a:off x="6469097" y="694076"/>
          <a:ext cx="1890629" cy="2766960"/>
        </a:xfrm>
        <a:prstGeom prst="rect">
          <a:avLst/>
        </a:prstGeom>
        <a:solidFill>
          <a:srgbClr val="BFCBA8">
            <a:alpha val="25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b="1" kern="1200" noProof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Redisseny</a:t>
          </a:r>
          <a:r>
            <a:rPr lang="ca-ES" sz="1400" b="0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processos model</a:t>
          </a:r>
          <a:endParaRPr lang="ca-ES" sz="14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14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b="0" kern="1200" noProof="0" dirty="0">
              <a:latin typeface="Arial" panose="020B0604020202020204" pitchFamily="34" charset="0"/>
              <a:cs typeface="Arial" panose="020B0604020202020204" pitchFamily="34" charset="0"/>
            </a:rPr>
            <a:t>Grup de </a:t>
          </a:r>
          <a:r>
            <a:rPr lang="ca-ES" sz="1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suport</a:t>
          </a:r>
          <a:r>
            <a:rPr lang="ca-ES" sz="1400" b="0" kern="1200" noProof="0" dirty="0">
              <a:latin typeface="Arial" panose="020B0604020202020204" pitchFamily="34" charset="0"/>
              <a:cs typeface="Arial" panose="020B0604020202020204" pitchFamily="34" charset="0"/>
            </a:rPr>
            <a:t> creat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14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Visites</a:t>
          </a:r>
          <a:r>
            <a:rPr lang="ca-ES" sz="1400" b="0" kern="1200" noProof="0" dirty="0">
              <a:latin typeface="Arial" panose="020B0604020202020204" pitchFamily="34" charset="0"/>
              <a:cs typeface="Arial" panose="020B0604020202020204" pitchFamily="34" charset="0"/>
            </a:rPr>
            <a:t> realitzades a un mínim del </a:t>
          </a:r>
          <a:r>
            <a:rPr lang="ca-ES" sz="1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20% </a:t>
          </a:r>
          <a:r>
            <a:rPr lang="ca-ES" sz="14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EAPs</a:t>
          </a:r>
          <a:r>
            <a:rPr lang="ca-ES" sz="1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a-ES" sz="1400" b="0" kern="1200" noProof="0" dirty="0">
              <a:latin typeface="Arial" panose="020B0604020202020204" pitchFamily="34" charset="0"/>
              <a:cs typeface="Arial" panose="020B0604020202020204" pitchFamily="34" charset="0"/>
            </a:rPr>
            <a:t>en primer trimestre 2021</a:t>
          </a:r>
          <a:r>
            <a:rPr lang="ca-ES" sz="1800" b="0" kern="1200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6469097" y="694076"/>
        <a:ext cx="1890629" cy="2766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7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56739" y="0"/>
            <a:ext cx="2950475" cy="497047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r">
              <a:defRPr sz="1200"/>
            </a:lvl1pPr>
          </a:lstStyle>
          <a:p>
            <a:fld id="{D3F979A2-09CE-4615-9DCB-4542AC5B8A05}" type="datetimeFigureOut">
              <a:rPr lang="ca-ES" smtClean="0"/>
              <a:t>17/11/2025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1" y="9442153"/>
            <a:ext cx="2950475" cy="497047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6739" y="9442153"/>
            <a:ext cx="2950475" cy="497047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r">
              <a:defRPr sz="1200"/>
            </a:lvl1pPr>
          </a:lstStyle>
          <a:p>
            <a:fld id="{1888BC6F-F036-4C71-B154-6B924BD9E17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18535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7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5" cy="497047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r">
              <a:defRPr sz="1200"/>
            </a:lvl1pPr>
          </a:lstStyle>
          <a:p>
            <a:fld id="{02DCA3A8-A88F-47D0-AB48-49E1D7A98DA5}" type="datetimeFigureOut">
              <a:rPr lang="ca-ES" smtClean="0"/>
              <a:t>17/11/2025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32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8" rIns="91414" bIns="45708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14" tIns="45708" rIns="91414" bIns="45708" rtlCol="0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1" y="9442153"/>
            <a:ext cx="2950475" cy="497047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6739" y="9442153"/>
            <a:ext cx="2950475" cy="497047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r">
              <a:defRPr sz="1200"/>
            </a:lvl1pPr>
          </a:lstStyle>
          <a:p>
            <a:fld id="{E769E88D-986A-4832-B432-2E32FF510E4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30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de 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972272" y="2708920"/>
            <a:ext cx="8703174" cy="1949029"/>
          </a:xfrm>
        </p:spPr>
        <p:txBody>
          <a:bodyPr lIns="72000" rIns="7200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Helvetica Now Display Extra Bol" panose="020B0504030202020204"/>
              </a:defRPr>
            </a:lvl1pPr>
          </a:lstStyle>
          <a:p>
            <a:r>
              <a:rPr lang="ca-ES" noProof="0" dirty="0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 hasCustomPrompt="1"/>
          </p:nvPr>
        </p:nvSpPr>
        <p:spPr>
          <a:xfrm>
            <a:off x="972272" y="5978353"/>
            <a:ext cx="8703174" cy="576064"/>
          </a:xfrm>
        </p:spPr>
        <p:txBody>
          <a:bodyPr tIns="0" bIns="0" anchor="b" anchorCtr="0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Helvetica Now Display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ca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" panose="020B0504030202020204" pitchFamily="34" charset="77"/>
                <a:ea typeface="+mn-ea"/>
                <a:cs typeface="Helvetica Now Display" panose="020B0504030202020204" pitchFamily="34" charset="77"/>
              </a:rPr>
              <a:t>4 de gener de 2022</a:t>
            </a:r>
            <a:endParaRPr lang="ca-ES" noProof="0" dirty="0"/>
          </a:p>
        </p:txBody>
      </p:sp>
      <p:pic>
        <p:nvPicPr>
          <p:cNvPr id="4" name="Imat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2" y="1484784"/>
            <a:ext cx="4371435" cy="112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7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76536" y="1513810"/>
            <a:ext cx="1604714" cy="1530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noProof="0" dirty="0">
              <a:solidFill>
                <a:schemeClr val="tx1"/>
              </a:solidFill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910662" y="1916832"/>
            <a:ext cx="7722859" cy="3672408"/>
          </a:xfrm>
        </p:spPr>
        <p:txBody>
          <a:bodyPr anchor="ctr" anchorCtr="0"/>
          <a:lstStyle>
            <a:lvl1pPr algn="l">
              <a:spcBef>
                <a:spcPts val="1300"/>
              </a:spcBef>
              <a:spcAft>
                <a:spcPts val="1300"/>
              </a:spcAft>
              <a:defRPr sz="2600" b="1" cap="all">
                <a:solidFill>
                  <a:schemeClr val="tx1"/>
                </a:solidFill>
              </a:defRPr>
            </a:lvl1pPr>
          </a:lstStyle>
          <a:p>
            <a:r>
              <a:rPr lang="ca-ES" noProof="0" dirty="0"/>
              <a:t>Feu clic aquí per editar l'estil</a:t>
            </a:r>
          </a:p>
        </p:txBody>
      </p:sp>
      <p:cxnSp>
        <p:nvCxnSpPr>
          <p:cNvPr id="7" name="Conector recto 25">
            <a:extLst>
              <a:ext uri="{FF2B5EF4-FFF2-40B4-BE49-F238E27FC236}">
                <a16:creationId xmlns:a16="http://schemas.microsoft.com/office/drawing/2014/main" id="{DC6ACF1E-C55D-024E-8D0F-85E12FDD72F2}"/>
              </a:ext>
            </a:extLst>
          </p:cNvPr>
          <p:cNvCxnSpPr>
            <a:cxnSpLocks/>
          </p:cNvCxnSpPr>
          <p:nvPr userDrawn="1"/>
        </p:nvCxnSpPr>
        <p:spPr>
          <a:xfrm>
            <a:off x="1910661" y="1592480"/>
            <a:ext cx="7722860" cy="0"/>
          </a:xfrm>
          <a:prstGeom prst="line">
            <a:avLst/>
          </a:prstGeom>
          <a:ln w="28575">
            <a:solidFill>
              <a:srgbClr val="326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idor de text 13"/>
          <p:cNvSpPr>
            <a:spLocks noGrp="1"/>
          </p:cNvSpPr>
          <p:nvPr>
            <p:ph type="body" sz="quarter" idx="10" hasCustomPrompt="1"/>
          </p:nvPr>
        </p:nvSpPr>
        <p:spPr>
          <a:xfrm>
            <a:off x="1910661" y="851633"/>
            <a:ext cx="7722860" cy="691987"/>
          </a:xfrm>
        </p:spPr>
        <p:txBody>
          <a:bodyPr anchor="b"/>
          <a:lstStyle>
            <a:lvl1pPr marL="0" indent="0">
              <a:buNone/>
              <a:defRPr sz="3200">
                <a:solidFill>
                  <a:srgbClr val="4F4C20"/>
                </a:solidFill>
                <a:latin typeface="Helvetica Now Display Extra Bol" panose="020B0504030202020204"/>
              </a:defRPr>
            </a:lvl1pPr>
            <a:lvl2pPr marL="180975" indent="0">
              <a:buNone/>
              <a:defRPr sz="3200">
                <a:solidFill>
                  <a:srgbClr val="34656C"/>
                </a:solidFill>
                <a:latin typeface="Helvetica Now Display Extra Bol" panose="020B0504030202020204"/>
              </a:defRPr>
            </a:lvl2pPr>
            <a:lvl3pPr marL="361950" indent="0">
              <a:buNone/>
              <a:defRPr sz="3200">
                <a:solidFill>
                  <a:srgbClr val="34656C"/>
                </a:solidFill>
                <a:latin typeface="Helvetica Now Display Extra Bol" panose="020B0504030202020204"/>
              </a:defRPr>
            </a:lvl3pPr>
            <a:lvl4pPr marL="542925" indent="0">
              <a:buNone/>
              <a:defRPr sz="3200">
                <a:solidFill>
                  <a:srgbClr val="34656C"/>
                </a:solidFill>
                <a:latin typeface="Helvetica Now Display Extra Bol" panose="020B0504030202020204"/>
              </a:defRPr>
            </a:lvl4pPr>
            <a:lvl5pPr marL="714375" indent="0">
              <a:buNone/>
              <a:defRPr sz="3200">
                <a:solidFill>
                  <a:srgbClr val="34656C"/>
                </a:solidFill>
                <a:latin typeface="Helvetica Now Display Extra Bol" panose="020B0504030202020204"/>
              </a:defRPr>
            </a:lvl5pPr>
          </a:lstStyle>
          <a:p>
            <a:r>
              <a:rPr lang="ca-ES" dirty="0"/>
              <a:t>Feu clic aquí per editar l'estil</a:t>
            </a:r>
          </a:p>
        </p:txBody>
      </p:sp>
    </p:spTree>
    <p:extLst>
      <p:ext uri="{BB962C8B-B14F-4D97-AF65-F5344CB8AC3E}">
        <p14:creationId xmlns:p14="http://schemas.microsoft.com/office/powerpoint/2010/main" val="199155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eparad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76536" y="1513810"/>
            <a:ext cx="8424936" cy="1530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noProof="0" dirty="0">
              <a:solidFill>
                <a:schemeClr val="tx1"/>
              </a:solidFill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910662" y="1916832"/>
            <a:ext cx="7722859" cy="3672408"/>
          </a:xfrm>
        </p:spPr>
        <p:txBody>
          <a:bodyPr anchor="ctr" anchorCtr="0"/>
          <a:lstStyle>
            <a:lvl1pPr algn="l">
              <a:spcBef>
                <a:spcPts val="1300"/>
              </a:spcBef>
              <a:spcAft>
                <a:spcPts val="1300"/>
              </a:spcAft>
              <a:defRPr sz="2600" b="1" cap="all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ca-ES" noProof="0" dirty="0"/>
              <a:t>Feu clic aquí per editar l'estil</a:t>
            </a:r>
          </a:p>
        </p:txBody>
      </p:sp>
    </p:spTree>
    <p:extLst>
      <p:ext uri="{BB962C8B-B14F-4D97-AF65-F5344CB8AC3E}">
        <p14:creationId xmlns:p14="http://schemas.microsoft.com/office/powerpoint/2010/main" val="143270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idor de títol 1"/>
          <p:cNvSpPr>
            <a:spLocks noGrp="1"/>
          </p:cNvSpPr>
          <p:nvPr>
            <p:ph type="title"/>
          </p:nvPr>
        </p:nvSpPr>
        <p:spPr>
          <a:xfrm>
            <a:off x="809625" y="804456"/>
            <a:ext cx="8286750" cy="690304"/>
          </a:xfrm>
          <a:prstGeom prst="rect">
            <a:avLst/>
          </a:prstGeom>
        </p:spPr>
        <p:txBody>
          <a:bodyPr vert="horz" lIns="36000" tIns="36000" rIns="91440" bIns="0" rtlCol="0" anchor="b" anchorCtr="0">
            <a:noAutofit/>
          </a:bodyPr>
          <a:lstStyle/>
          <a:p>
            <a:r>
              <a:rPr lang="ca-ES" noProof="0" dirty="0"/>
              <a:t>Feu clic aquí per editar l'estil</a:t>
            </a:r>
          </a:p>
        </p:txBody>
      </p:sp>
    </p:spTree>
    <p:extLst>
      <p:ext uri="{BB962C8B-B14F-4D97-AF65-F5344CB8AC3E}">
        <p14:creationId xmlns:p14="http://schemas.microsoft.com/office/powerpoint/2010/main" val="4134784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caixa 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idor de text 8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a-ES" dirty="0"/>
              <a:t>Editeu els estils de text del patró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14" name="Contenidor de títol 1"/>
          <p:cNvSpPr>
            <a:spLocks noGrp="1"/>
          </p:cNvSpPr>
          <p:nvPr>
            <p:ph type="title"/>
          </p:nvPr>
        </p:nvSpPr>
        <p:spPr>
          <a:xfrm>
            <a:off x="809625" y="804456"/>
            <a:ext cx="8286750" cy="690304"/>
          </a:xfrm>
          <a:prstGeom prst="rect">
            <a:avLst/>
          </a:prstGeom>
        </p:spPr>
        <p:txBody>
          <a:bodyPr vert="horz" lIns="36000" tIns="36000" rIns="91440" bIns="0" rtlCol="0" anchor="b" anchorCtr="0">
            <a:noAutofit/>
          </a:bodyPr>
          <a:lstStyle/>
          <a:p>
            <a:r>
              <a:rPr lang="ca-ES" dirty="0"/>
              <a:t>Feu clic aquí per editar l'estil</a:t>
            </a:r>
          </a:p>
        </p:txBody>
      </p:sp>
    </p:spTree>
    <p:extLst>
      <p:ext uri="{BB962C8B-B14F-4D97-AF65-F5344CB8AC3E}">
        <p14:creationId xmlns:p14="http://schemas.microsoft.com/office/powerpoint/2010/main" val="28846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ca-ES" dirty="0"/>
          </a:p>
        </p:txBody>
      </p:sp>
      <p:sp>
        <p:nvSpPr>
          <p:cNvPr id="3" name="Contenidor de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09624" y="1620416"/>
            <a:ext cx="8286751" cy="383216"/>
          </a:xfrm>
        </p:spPr>
        <p:txBody>
          <a:bodyPr tIns="36000" rIns="0" bIns="3600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28B5B5"/>
                </a:solidFill>
              </a:defRPr>
            </a:lvl1pPr>
            <a:lvl2pPr marL="268288" indent="0">
              <a:buNone/>
              <a:defRPr sz="2000">
                <a:solidFill>
                  <a:schemeClr val="accent1"/>
                </a:solidFill>
              </a:defRPr>
            </a:lvl2pPr>
            <a:lvl3pPr marL="534987" indent="0">
              <a:buNone/>
              <a:defRPr sz="2000">
                <a:solidFill>
                  <a:schemeClr val="accent1"/>
                </a:solidFill>
              </a:defRPr>
            </a:lvl3pPr>
            <a:lvl4pPr marL="803275" indent="0">
              <a:buNone/>
              <a:defRPr sz="2000">
                <a:solidFill>
                  <a:schemeClr val="accent1"/>
                </a:solidFill>
              </a:defRPr>
            </a:lvl4pPr>
            <a:lvl5pPr marL="1077912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ca-ES" dirty="0"/>
              <a:t>Subtítol</a:t>
            </a:r>
          </a:p>
        </p:txBody>
      </p:sp>
    </p:spTree>
    <p:extLst>
      <p:ext uri="{BB962C8B-B14F-4D97-AF65-F5344CB8AC3E}">
        <p14:creationId xmlns:p14="http://schemas.microsoft.com/office/powerpoint/2010/main" val="2999242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, subtítol i caixa 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ca-ES" dirty="0"/>
          </a:p>
        </p:txBody>
      </p:sp>
      <p:sp>
        <p:nvSpPr>
          <p:cNvPr id="3" name="Contenidor de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09624" y="1620416"/>
            <a:ext cx="8286751" cy="383216"/>
          </a:xfrm>
        </p:spPr>
        <p:txBody>
          <a:bodyPr tIns="36000" rIns="0" bIns="3600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28B5B5"/>
                </a:solidFill>
              </a:defRPr>
            </a:lvl1pPr>
            <a:lvl2pPr marL="268288" indent="0">
              <a:buNone/>
              <a:defRPr sz="2000">
                <a:solidFill>
                  <a:schemeClr val="accent1"/>
                </a:solidFill>
              </a:defRPr>
            </a:lvl2pPr>
            <a:lvl3pPr marL="534987" indent="0">
              <a:buNone/>
              <a:defRPr sz="2000">
                <a:solidFill>
                  <a:schemeClr val="accent1"/>
                </a:solidFill>
              </a:defRPr>
            </a:lvl3pPr>
            <a:lvl4pPr marL="803275" indent="0">
              <a:buNone/>
              <a:defRPr sz="2000">
                <a:solidFill>
                  <a:schemeClr val="accent1"/>
                </a:solidFill>
              </a:defRPr>
            </a:lvl4pPr>
            <a:lvl5pPr marL="1077912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ca-ES" dirty="0"/>
              <a:t>Subtítol</a:t>
            </a:r>
          </a:p>
        </p:txBody>
      </p:sp>
      <p:sp>
        <p:nvSpPr>
          <p:cNvPr id="5" name="Contenidor de text 8"/>
          <p:cNvSpPr>
            <a:spLocks noGrp="1"/>
          </p:cNvSpPr>
          <p:nvPr>
            <p:ph type="body" sz="quarter" idx="11"/>
          </p:nvPr>
        </p:nvSpPr>
        <p:spPr>
          <a:xfrm>
            <a:off x="809625" y="2129288"/>
            <a:ext cx="8286750" cy="3892001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a-ES" dirty="0"/>
              <a:t>Editeu els estils de text del patró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</p:spTree>
    <p:extLst>
      <p:ext uri="{BB962C8B-B14F-4D97-AF65-F5344CB8AC3E}">
        <p14:creationId xmlns:p14="http://schemas.microsoft.com/office/powerpoint/2010/main" val="2578052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2 subtít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Feu clic aquí per editar l'estil</a:t>
            </a:r>
          </a:p>
        </p:txBody>
      </p:sp>
      <p:sp>
        <p:nvSpPr>
          <p:cNvPr id="3" name="Contenidor de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09624" y="1620416"/>
            <a:ext cx="8286751" cy="383216"/>
          </a:xfrm>
        </p:spPr>
        <p:txBody>
          <a:bodyPr tIns="36000" rIns="0" bIns="3600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28B5B5"/>
                </a:solidFill>
              </a:defRPr>
            </a:lvl1pPr>
            <a:lvl2pPr marL="268288" indent="0">
              <a:buNone/>
              <a:defRPr sz="2000">
                <a:solidFill>
                  <a:schemeClr val="accent1"/>
                </a:solidFill>
              </a:defRPr>
            </a:lvl2pPr>
            <a:lvl3pPr marL="534987" indent="0">
              <a:buNone/>
              <a:defRPr sz="2000">
                <a:solidFill>
                  <a:schemeClr val="accent1"/>
                </a:solidFill>
              </a:defRPr>
            </a:lvl3pPr>
            <a:lvl4pPr marL="803275" indent="0">
              <a:buNone/>
              <a:defRPr sz="2000">
                <a:solidFill>
                  <a:schemeClr val="accent1"/>
                </a:solidFill>
              </a:defRPr>
            </a:lvl4pPr>
            <a:lvl5pPr marL="1077912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ca-ES" dirty="0"/>
              <a:t>Subtítol</a:t>
            </a:r>
          </a:p>
        </p:txBody>
      </p:sp>
      <p:sp>
        <p:nvSpPr>
          <p:cNvPr id="4" name="Contenidor de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09624" y="2022955"/>
            <a:ext cx="8286751" cy="383216"/>
          </a:xfrm>
        </p:spPr>
        <p:txBody>
          <a:bodyPr tIns="36000" rIns="0" bIns="36000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268288" indent="0">
              <a:buNone/>
              <a:defRPr sz="2000">
                <a:solidFill>
                  <a:schemeClr val="accent1"/>
                </a:solidFill>
              </a:defRPr>
            </a:lvl2pPr>
            <a:lvl3pPr marL="534987" indent="0">
              <a:buNone/>
              <a:defRPr sz="2000">
                <a:solidFill>
                  <a:schemeClr val="accent1"/>
                </a:solidFill>
              </a:defRPr>
            </a:lvl3pPr>
            <a:lvl4pPr marL="803275" indent="0">
              <a:buNone/>
              <a:defRPr sz="2000">
                <a:solidFill>
                  <a:schemeClr val="accent1"/>
                </a:solidFill>
              </a:defRPr>
            </a:lvl4pPr>
            <a:lvl5pPr marL="1077912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ca-ES" dirty="0"/>
              <a:t>Subtítol</a:t>
            </a:r>
          </a:p>
        </p:txBody>
      </p:sp>
    </p:spTree>
    <p:extLst>
      <p:ext uri="{BB962C8B-B14F-4D97-AF65-F5344CB8AC3E}">
        <p14:creationId xmlns:p14="http://schemas.microsoft.com/office/powerpoint/2010/main" val="916641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, 2 subtítols i caixa 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dirty="0"/>
              <a:t>Feu clic aquí per editar l'estil</a:t>
            </a:r>
          </a:p>
        </p:txBody>
      </p:sp>
      <p:sp>
        <p:nvSpPr>
          <p:cNvPr id="3" name="Contenidor de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09624" y="1620416"/>
            <a:ext cx="8286751" cy="383216"/>
          </a:xfrm>
        </p:spPr>
        <p:txBody>
          <a:bodyPr tIns="36000" rIns="0" bIns="3600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28B5B5"/>
                </a:solidFill>
              </a:defRPr>
            </a:lvl1pPr>
            <a:lvl2pPr marL="268288" indent="0">
              <a:buNone/>
              <a:defRPr sz="2000">
                <a:solidFill>
                  <a:schemeClr val="accent1"/>
                </a:solidFill>
              </a:defRPr>
            </a:lvl2pPr>
            <a:lvl3pPr marL="534987" indent="0">
              <a:buNone/>
              <a:defRPr sz="2000">
                <a:solidFill>
                  <a:schemeClr val="accent1"/>
                </a:solidFill>
              </a:defRPr>
            </a:lvl3pPr>
            <a:lvl4pPr marL="803275" indent="0">
              <a:buNone/>
              <a:defRPr sz="2000">
                <a:solidFill>
                  <a:schemeClr val="accent1"/>
                </a:solidFill>
              </a:defRPr>
            </a:lvl4pPr>
            <a:lvl5pPr marL="1077912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ca-ES" noProof="0" dirty="0"/>
              <a:t>Subtítol</a:t>
            </a:r>
          </a:p>
        </p:txBody>
      </p:sp>
      <p:sp>
        <p:nvSpPr>
          <p:cNvPr id="4" name="Contenidor de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09624" y="2022955"/>
            <a:ext cx="8286751" cy="383216"/>
          </a:xfrm>
        </p:spPr>
        <p:txBody>
          <a:bodyPr tIns="36000" rIns="0" bIns="36000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268288" indent="0">
              <a:buNone/>
              <a:defRPr sz="2000">
                <a:solidFill>
                  <a:schemeClr val="accent1"/>
                </a:solidFill>
              </a:defRPr>
            </a:lvl2pPr>
            <a:lvl3pPr marL="534987" indent="0">
              <a:buNone/>
              <a:defRPr sz="2000">
                <a:solidFill>
                  <a:schemeClr val="accent1"/>
                </a:solidFill>
              </a:defRPr>
            </a:lvl3pPr>
            <a:lvl4pPr marL="803275" indent="0">
              <a:buNone/>
              <a:defRPr sz="2000">
                <a:solidFill>
                  <a:schemeClr val="accent1"/>
                </a:solidFill>
              </a:defRPr>
            </a:lvl4pPr>
            <a:lvl5pPr marL="1077912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ca-ES" noProof="0" dirty="0"/>
              <a:t>Subtítol</a:t>
            </a:r>
          </a:p>
        </p:txBody>
      </p:sp>
      <p:sp>
        <p:nvSpPr>
          <p:cNvPr id="5" name="Contenidor de text 8"/>
          <p:cNvSpPr>
            <a:spLocks noGrp="1"/>
          </p:cNvSpPr>
          <p:nvPr>
            <p:ph type="body" sz="quarter" idx="12"/>
          </p:nvPr>
        </p:nvSpPr>
        <p:spPr>
          <a:xfrm>
            <a:off x="809625" y="2524126"/>
            <a:ext cx="8286750" cy="3497164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a-ES" noProof="0" dirty="0"/>
              <a:t>Editeu els estils de text del patró</a:t>
            </a:r>
          </a:p>
          <a:p>
            <a:pPr lvl="1"/>
            <a:r>
              <a:rPr lang="ca-ES" noProof="0" dirty="0"/>
              <a:t>Segon nivell</a:t>
            </a:r>
          </a:p>
          <a:p>
            <a:pPr lvl="2"/>
            <a:r>
              <a:rPr lang="ca-ES" noProof="0" dirty="0"/>
              <a:t>Tercer nivell</a:t>
            </a:r>
          </a:p>
          <a:p>
            <a:pPr lvl="3"/>
            <a:r>
              <a:rPr lang="ca-ES" noProof="0" dirty="0"/>
              <a:t>Quart nivell</a:t>
            </a:r>
          </a:p>
          <a:p>
            <a:pPr lvl="4"/>
            <a:r>
              <a:rPr lang="ca-ES" noProof="0" dirty="0"/>
              <a:t>Cinquè nivell</a:t>
            </a:r>
          </a:p>
        </p:txBody>
      </p:sp>
    </p:spTree>
    <p:extLst>
      <p:ext uri="{BB962C8B-B14F-4D97-AF65-F5344CB8AC3E}">
        <p14:creationId xmlns:p14="http://schemas.microsoft.com/office/powerpoint/2010/main" val="2600638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2 caixes 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Feu clic aquí per editar l'estil</a:t>
            </a:r>
          </a:p>
        </p:txBody>
      </p:sp>
      <p:sp>
        <p:nvSpPr>
          <p:cNvPr id="5" name="Contenidor de text 8"/>
          <p:cNvSpPr>
            <a:spLocks noGrp="1"/>
          </p:cNvSpPr>
          <p:nvPr>
            <p:ph type="body" sz="quarter" idx="12"/>
          </p:nvPr>
        </p:nvSpPr>
        <p:spPr>
          <a:xfrm>
            <a:off x="809625" y="1772816"/>
            <a:ext cx="4071367" cy="4248474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a-ES" dirty="0"/>
              <a:t>Editeu els estils de text del patró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6" name="Contenidor de text 8"/>
          <p:cNvSpPr>
            <a:spLocks noGrp="1"/>
          </p:cNvSpPr>
          <p:nvPr>
            <p:ph type="body" sz="quarter" idx="13"/>
          </p:nvPr>
        </p:nvSpPr>
        <p:spPr>
          <a:xfrm>
            <a:off x="5025008" y="1772816"/>
            <a:ext cx="4071367" cy="4248474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a-ES" dirty="0"/>
              <a:t>Editeu els estils de text del patró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</p:spTree>
    <p:extLst>
      <p:ext uri="{BB962C8B-B14F-4D97-AF65-F5344CB8AC3E}">
        <p14:creationId xmlns:p14="http://schemas.microsoft.com/office/powerpoint/2010/main" val="4021499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, subtítol i 2 caixes 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Feu clic aquí per editar l'estil</a:t>
            </a:r>
          </a:p>
        </p:txBody>
      </p:sp>
      <p:sp>
        <p:nvSpPr>
          <p:cNvPr id="3" name="Contenidor de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09624" y="1620416"/>
            <a:ext cx="8286751" cy="383216"/>
          </a:xfrm>
        </p:spPr>
        <p:txBody>
          <a:bodyPr tIns="36000" rIns="0" bIns="3600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28B5B5"/>
                </a:solidFill>
              </a:defRPr>
            </a:lvl1pPr>
            <a:lvl2pPr marL="268288" indent="0">
              <a:buNone/>
              <a:defRPr sz="2000">
                <a:solidFill>
                  <a:schemeClr val="accent1"/>
                </a:solidFill>
              </a:defRPr>
            </a:lvl2pPr>
            <a:lvl3pPr marL="534987" indent="0">
              <a:buNone/>
              <a:defRPr sz="2000">
                <a:solidFill>
                  <a:schemeClr val="accent1"/>
                </a:solidFill>
              </a:defRPr>
            </a:lvl3pPr>
            <a:lvl4pPr marL="803275" indent="0">
              <a:buNone/>
              <a:defRPr sz="2000">
                <a:solidFill>
                  <a:schemeClr val="accent1"/>
                </a:solidFill>
              </a:defRPr>
            </a:lvl4pPr>
            <a:lvl5pPr marL="1077912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ca-ES" dirty="0"/>
              <a:t>Subtítol</a:t>
            </a:r>
          </a:p>
        </p:txBody>
      </p:sp>
      <p:sp>
        <p:nvSpPr>
          <p:cNvPr id="5" name="Contenidor de text 8"/>
          <p:cNvSpPr>
            <a:spLocks noGrp="1"/>
          </p:cNvSpPr>
          <p:nvPr>
            <p:ph type="body" sz="quarter" idx="12"/>
          </p:nvPr>
        </p:nvSpPr>
        <p:spPr>
          <a:xfrm>
            <a:off x="809625" y="2129288"/>
            <a:ext cx="4071367" cy="3892002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a-ES" dirty="0"/>
              <a:t>Editeu els estils de text del patró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6" name="Contenidor de text 8"/>
          <p:cNvSpPr>
            <a:spLocks noGrp="1"/>
          </p:cNvSpPr>
          <p:nvPr>
            <p:ph type="body" sz="quarter" idx="13"/>
          </p:nvPr>
        </p:nvSpPr>
        <p:spPr>
          <a:xfrm>
            <a:off x="5025008" y="2129288"/>
            <a:ext cx="4071367" cy="3892002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a-ES" dirty="0"/>
              <a:t>Editeu els estils de text del patró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</p:spTree>
    <p:extLst>
      <p:ext uri="{BB962C8B-B14F-4D97-AF65-F5344CB8AC3E}">
        <p14:creationId xmlns:p14="http://schemas.microsoft.com/office/powerpoint/2010/main" val="296231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a de 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972272" y="2708920"/>
            <a:ext cx="8703174" cy="1949029"/>
          </a:xfrm>
        </p:spPr>
        <p:txBody>
          <a:bodyPr lIns="72000" rIns="7200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Helvetica Now Display Extra Bol" panose="020B0504030202020204"/>
              </a:defRPr>
            </a:lvl1pPr>
          </a:lstStyle>
          <a:p>
            <a:r>
              <a:rPr lang="ca-ES" noProof="0" dirty="0"/>
              <a:t>Feu clic aquí per editar l'estil</a:t>
            </a:r>
          </a:p>
        </p:txBody>
      </p:sp>
      <p:pic>
        <p:nvPicPr>
          <p:cNvPr id="4" name="Imat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2" y="1484784"/>
            <a:ext cx="4371435" cy="1123801"/>
          </a:xfrm>
          <a:prstGeom prst="rect">
            <a:avLst/>
          </a:prstGeom>
        </p:spPr>
      </p:pic>
      <p:sp>
        <p:nvSpPr>
          <p:cNvPr id="7" name="Subtítol 2"/>
          <p:cNvSpPr>
            <a:spLocks noGrp="1"/>
          </p:cNvSpPr>
          <p:nvPr>
            <p:ph type="subTitle" idx="1" hasCustomPrompt="1"/>
          </p:nvPr>
        </p:nvSpPr>
        <p:spPr>
          <a:xfrm>
            <a:off x="972272" y="5978353"/>
            <a:ext cx="8703174" cy="576064"/>
          </a:xfrm>
        </p:spPr>
        <p:txBody>
          <a:bodyPr tIns="0" bIns="0" anchor="b" anchorCtr="0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Helvetica Now Display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ca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" panose="020B0504030202020204" pitchFamily="34" charset="77"/>
                <a:ea typeface="+mn-ea"/>
                <a:cs typeface="Helvetica Now Display" panose="020B0504030202020204" pitchFamily="34" charset="77"/>
              </a:rPr>
              <a:t>11 d’agost de 2021</a:t>
            </a:r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55764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, 2 subtítol i 2 caixes 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Feu clic aquí per editar l'estil</a:t>
            </a:r>
          </a:p>
        </p:txBody>
      </p:sp>
      <p:sp>
        <p:nvSpPr>
          <p:cNvPr id="3" name="Contenidor de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620416"/>
            <a:ext cx="4071368" cy="383216"/>
          </a:xfrm>
        </p:spPr>
        <p:txBody>
          <a:bodyPr tIns="36000" rIns="0" bIns="3600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28B5B5"/>
                </a:solidFill>
              </a:defRPr>
            </a:lvl1pPr>
            <a:lvl2pPr marL="268288" indent="0">
              <a:buNone/>
              <a:defRPr sz="2000">
                <a:solidFill>
                  <a:schemeClr val="accent1"/>
                </a:solidFill>
              </a:defRPr>
            </a:lvl2pPr>
            <a:lvl3pPr marL="534987" indent="0">
              <a:buNone/>
              <a:defRPr sz="2000">
                <a:solidFill>
                  <a:schemeClr val="accent1"/>
                </a:solidFill>
              </a:defRPr>
            </a:lvl3pPr>
            <a:lvl4pPr marL="803275" indent="0">
              <a:buNone/>
              <a:defRPr sz="2000">
                <a:solidFill>
                  <a:schemeClr val="accent1"/>
                </a:solidFill>
              </a:defRPr>
            </a:lvl4pPr>
            <a:lvl5pPr marL="1077912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ca-ES" dirty="0"/>
              <a:t>Subtítol</a:t>
            </a:r>
          </a:p>
        </p:txBody>
      </p:sp>
      <p:sp>
        <p:nvSpPr>
          <p:cNvPr id="5" name="Contenidor de text 8"/>
          <p:cNvSpPr>
            <a:spLocks noGrp="1"/>
          </p:cNvSpPr>
          <p:nvPr>
            <p:ph type="body" sz="quarter" idx="12"/>
          </p:nvPr>
        </p:nvSpPr>
        <p:spPr>
          <a:xfrm>
            <a:off x="809625" y="2129288"/>
            <a:ext cx="4071367" cy="3892002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a-ES" dirty="0"/>
              <a:t>Editeu els estils de text del patró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6" name="Contenidor de text 8"/>
          <p:cNvSpPr>
            <a:spLocks noGrp="1"/>
          </p:cNvSpPr>
          <p:nvPr>
            <p:ph type="body" sz="quarter" idx="13"/>
          </p:nvPr>
        </p:nvSpPr>
        <p:spPr>
          <a:xfrm>
            <a:off x="5025008" y="2129288"/>
            <a:ext cx="4071367" cy="3892002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a-ES" dirty="0"/>
              <a:t>Editeu els estils de text del patró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7" name="Contenidor de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5025008" y="1620416"/>
            <a:ext cx="4071368" cy="383216"/>
          </a:xfrm>
        </p:spPr>
        <p:txBody>
          <a:bodyPr tIns="36000" rIns="0" bIns="3600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28B5B5"/>
                </a:solidFill>
              </a:defRPr>
            </a:lvl1pPr>
            <a:lvl2pPr marL="268288" indent="0">
              <a:buNone/>
              <a:defRPr sz="2000">
                <a:solidFill>
                  <a:schemeClr val="accent1"/>
                </a:solidFill>
              </a:defRPr>
            </a:lvl2pPr>
            <a:lvl3pPr marL="534987" indent="0">
              <a:buNone/>
              <a:defRPr sz="2000">
                <a:solidFill>
                  <a:schemeClr val="accent1"/>
                </a:solidFill>
              </a:defRPr>
            </a:lvl3pPr>
            <a:lvl4pPr marL="803275" indent="0">
              <a:buNone/>
              <a:defRPr sz="2000">
                <a:solidFill>
                  <a:schemeClr val="accent1"/>
                </a:solidFill>
              </a:defRPr>
            </a:lvl4pPr>
            <a:lvl5pPr marL="1077912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ca-ES" dirty="0"/>
              <a:t>Subtítol</a:t>
            </a:r>
          </a:p>
        </p:txBody>
      </p:sp>
    </p:spTree>
    <p:extLst>
      <p:ext uri="{BB962C8B-B14F-4D97-AF65-F5344CB8AC3E}">
        <p14:creationId xmlns:p14="http://schemas.microsoft.com/office/powerpoint/2010/main" val="250850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, 2 subtítols i 2 caixes 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Feu clic aquí per editar l'estil</a:t>
            </a:r>
          </a:p>
        </p:txBody>
      </p:sp>
      <p:sp>
        <p:nvSpPr>
          <p:cNvPr id="3" name="Contenidor de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09624" y="1620416"/>
            <a:ext cx="8286751" cy="383216"/>
          </a:xfrm>
        </p:spPr>
        <p:txBody>
          <a:bodyPr tIns="36000" rIns="0" bIns="3600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28B5B5"/>
                </a:solidFill>
              </a:defRPr>
            </a:lvl1pPr>
            <a:lvl2pPr marL="268288" indent="0">
              <a:buNone/>
              <a:defRPr sz="2000">
                <a:solidFill>
                  <a:schemeClr val="accent1"/>
                </a:solidFill>
              </a:defRPr>
            </a:lvl2pPr>
            <a:lvl3pPr marL="534987" indent="0">
              <a:buNone/>
              <a:defRPr sz="2000">
                <a:solidFill>
                  <a:schemeClr val="accent1"/>
                </a:solidFill>
              </a:defRPr>
            </a:lvl3pPr>
            <a:lvl4pPr marL="803275" indent="0">
              <a:buNone/>
              <a:defRPr sz="2000">
                <a:solidFill>
                  <a:schemeClr val="accent1"/>
                </a:solidFill>
              </a:defRPr>
            </a:lvl4pPr>
            <a:lvl5pPr marL="1077912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ca-ES" dirty="0"/>
              <a:t>Subtítol</a:t>
            </a:r>
          </a:p>
        </p:txBody>
      </p:sp>
      <p:sp>
        <p:nvSpPr>
          <p:cNvPr id="4" name="Contenidor de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09624" y="2022955"/>
            <a:ext cx="8286751" cy="383216"/>
          </a:xfrm>
        </p:spPr>
        <p:txBody>
          <a:bodyPr tIns="36000" rIns="0" bIns="36000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268288" indent="0">
              <a:buNone/>
              <a:defRPr sz="2000">
                <a:solidFill>
                  <a:schemeClr val="accent1"/>
                </a:solidFill>
              </a:defRPr>
            </a:lvl2pPr>
            <a:lvl3pPr marL="534987" indent="0">
              <a:buNone/>
              <a:defRPr sz="2000">
                <a:solidFill>
                  <a:schemeClr val="accent1"/>
                </a:solidFill>
              </a:defRPr>
            </a:lvl3pPr>
            <a:lvl4pPr marL="803275" indent="0">
              <a:buNone/>
              <a:defRPr sz="2000">
                <a:solidFill>
                  <a:schemeClr val="accent1"/>
                </a:solidFill>
              </a:defRPr>
            </a:lvl4pPr>
            <a:lvl5pPr marL="1077912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ca-ES" dirty="0"/>
              <a:t>Subtítol</a:t>
            </a:r>
          </a:p>
        </p:txBody>
      </p:sp>
      <p:sp>
        <p:nvSpPr>
          <p:cNvPr id="5" name="Contenidor de text 8"/>
          <p:cNvSpPr>
            <a:spLocks noGrp="1"/>
          </p:cNvSpPr>
          <p:nvPr>
            <p:ph type="body" sz="quarter" idx="12"/>
          </p:nvPr>
        </p:nvSpPr>
        <p:spPr>
          <a:xfrm>
            <a:off x="809625" y="2524126"/>
            <a:ext cx="4071367" cy="3497164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a-ES" dirty="0"/>
              <a:t>Editeu els estils de text del patró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6" name="Contenidor de text 8"/>
          <p:cNvSpPr>
            <a:spLocks noGrp="1"/>
          </p:cNvSpPr>
          <p:nvPr>
            <p:ph type="body" sz="quarter" idx="13"/>
          </p:nvPr>
        </p:nvSpPr>
        <p:spPr>
          <a:xfrm>
            <a:off x="5025008" y="2524126"/>
            <a:ext cx="4071367" cy="3497164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a-ES" dirty="0"/>
              <a:t>Editeu els estils de text del patró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</p:spTree>
    <p:extLst>
      <p:ext uri="{BB962C8B-B14F-4D97-AF65-F5344CB8AC3E}">
        <p14:creationId xmlns:p14="http://schemas.microsoft.com/office/powerpoint/2010/main" val="259619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çalera de la secció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 3"/>
          <p:cNvGrpSpPr/>
          <p:nvPr userDrawn="1"/>
        </p:nvGrpSpPr>
        <p:grpSpPr>
          <a:xfrm>
            <a:off x="0" y="0"/>
            <a:ext cx="9906000" cy="6858000"/>
            <a:chOff x="0" y="103366"/>
            <a:chExt cx="9906000" cy="6858000"/>
          </a:xfrm>
        </p:grpSpPr>
        <p:pic>
          <p:nvPicPr>
            <p:cNvPr id="5" name="Imagen 2">
              <a:extLst>
                <a:ext uri="{FF2B5EF4-FFF2-40B4-BE49-F238E27FC236}">
                  <a16:creationId xmlns:a16="http://schemas.microsoft.com/office/drawing/2014/main" id="{756E127E-46E8-B24A-9F89-D11CD133B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3366"/>
              <a:ext cx="9906000" cy="6858000"/>
            </a:xfrm>
            <a:prstGeom prst="rect">
              <a:avLst/>
            </a:prstGeom>
          </p:spPr>
        </p:pic>
        <p:pic>
          <p:nvPicPr>
            <p:cNvPr id="7" name="Imagen 4">
              <a:extLst>
                <a:ext uri="{FF2B5EF4-FFF2-40B4-BE49-F238E27FC236}">
                  <a16:creationId xmlns:a16="http://schemas.microsoft.com/office/drawing/2014/main" id="{99722806-72B9-6A4D-97B4-9DE4FEAF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73280" y="2994582"/>
              <a:ext cx="1807101" cy="1722899"/>
            </a:xfrm>
            <a:prstGeom prst="rect">
              <a:avLst/>
            </a:prstGeom>
          </p:spPr>
        </p:pic>
      </p:grp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82506" y="3000343"/>
            <a:ext cx="6690774" cy="1440000"/>
          </a:xfrm>
        </p:spPr>
        <p:txBody>
          <a:bodyPr anchor="t" anchorCtr="0"/>
          <a:lstStyle>
            <a:lvl1pPr algn="l">
              <a:defRPr sz="3600" b="1" cap="none">
                <a:solidFill>
                  <a:schemeClr val="bg1"/>
                </a:solidFill>
                <a:latin typeface="Helvetica Now Display Extra Bol" panose="020B0504030202020204"/>
              </a:defRPr>
            </a:lvl1pPr>
          </a:lstStyle>
          <a:p>
            <a:r>
              <a:rPr lang="ca-ES" dirty="0"/>
              <a:t>Feu clic aquí per editar l'estil</a:t>
            </a:r>
          </a:p>
        </p:txBody>
      </p:sp>
    </p:spTree>
    <p:extLst>
      <p:ext uri="{BB962C8B-B14F-4D97-AF65-F5344CB8AC3E}">
        <p14:creationId xmlns:p14="http://schemas.microsoft.com/office/powerpoint/2010/main" val="3006850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çalera de la secció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82506" y="3000343"/>
            <a:ext cx="6690774" cy="1440000"/>
          </a:xfrm>
        </p:spPr>
        <p:txBody>
          <a:bodyPr anchor="t" anchorCtr="0"/>
          <a:lstStyle>
            <a:lvl1pPr algn="l">
              <a:defRPr sz="3600" b="1" cap="none">
                <a:solidFill>
                  <a:schemeClr val="bg1"/>
                </a:solidFill>
                <a:latin typeface="Helvetica Now Display Extra Bol" panose="020B0504030202020204"/>
              </a:defRPr>
            </a:lvl1pPr>
          </a:lstStyle>
          <a:p>
            <a:r>
              <a:rPr lang="ca-ES" dirty="0"/>
              <a:t>Feu clic aquí per editar l'estil</a:t>
            </a:r>
          </a:p>
        </p:txBody>
      </p:sp>
      <p:pic>
        <p:nvPicPr>
          <p:cNvPr id="8" name="Imagen 4">
            <a:extLst>
              <a:ext uri="{FF2B5EF4-FFF2-40B4-BE49-F238E27FC236}">
                <a16:creationId xmlns:a16="http://schemas.microsoft.com/office/drawing/2014/main" id="{99722806-72B9-6A4D-97B4-9DE4FEAFBF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8756" y="2930237"/>
            <a:ext cx="1807101" cy="17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55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pçalera de la secció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82506" y="3000343"/>
            <a:ext cx="6690774" cy="1440000"/>
          </a:xfrm>
        </p:spPr>
        <p:txBody>
          <a:bodyPr anchor="t" anchorCtr="0"/>
          <a:lstStyle>
            <a:lvl1pPr algn="l">
              <a:defRPr sz="3600" b="1" cap="none">
                <a:solidFill>
                  <a:schemeClr val="bg1"/>
                </a:solidFill>
                <a:latin typeface="Helvetica Now Display Extra Bol" panose="020B0504030202020204"/>
              </a:defRPr>
            </a:lvl1pPr>
          </a:lstStyle>
          <a:p>
            <a:r>
              <a:rPr lang="ca-ES" dirty="0"/>
              <a:t>Feu clic aquí per editar l'estil</a:t>
            </a:r>
          </a:p>
        </p:txBody>
      </p:sp>
      <p:pic>
        <p:nvPicPr>
          <p:cNvPr id="8" name="Imagen 4">
            <a:extLst>
              <a:ext uri="{FF2B5EF4-FFF2-40B4-BE49-F238E27FC236}">
                <a16:creationId xmlns:a16="http://schemas.microsoft.com/office/drawing/2014/main" id="{99722806-72B9-6A4D-97B4-9DE4FEAFBF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8756" y="2930237"/>
            <a:ext cx="1807101" cy="17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63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pçalera de la secció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82506" y="3000343"/>
            <a:ext cx="6690774" cy="1440000"/>
          </a:xfrm>
        </p:spPr>
        <p:txBody>
          <a:bodyPr anchor="t" anchorCtr="0"/>
          <a:lstStyle>
            <a:lvl1pPr algn="l">
              <a:defRPr sz="3600" b="1" cap="none">
                <a:solidFill>
                  <a:schemeClr val="bg1"/>
                </a:solidFill>
                <a:latin typeface="Helvetica Now Display Extra Bol" panose="020B0504030202020204"/>
              </a:defRPr>
            </a:lvl1pPr>
          </a:lstStyle>
          <a:p>
            <a:r>
              <a:rPr lang="ca-ES" dirty="0"/>
              <a:t>Feu clic aquí per editar l'estil</a:t>
            </a:r>
          </a:p>
        </p:txBody>
      </p:sp>
      <p:pic>
        <p:nvPicPr>
          <p:cNvPr id="8" name="Imagen 4">
            <a:extLst>
              <a:ext uri="{FF2B5EF4-FFF2-40B4-BE49-F238E27FC236}">
                <a16:creationId xmlns:a16="http://schemas.microsoft.com/office/drawing/2014/main" id="{99722806-72B9-6A4D-97B4-9DE4FEAFBF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8756" y="2930237"/>
            <a:ext cx="1807101" cy="17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20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apçalera de la secció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82506" y="3000343"/>
            <a:ext cx="6690774" cy="1440000"/>
          </a:xfrm>
        </p:spPr>
        <p:txBody>
          <a:bodyPr anchor="t" anchorCtr="0"/>
          <a:lstStyle>
            <a:lvl1pPr algn="l">
              <a:defRPr sz="3600" b="1" cap="none">
                <a:solidFill>
                  <a:schemeClr val="bg1"/>
                </a:solidFill>
                <a:latin typeface="Helvetica Now Display Extra Bol" panose="020B0504030202020204"/>
              </a:defRPr>
            </a:lvl1pPr>
          </a:lstStyle>
          <a:p>
            <a:r>
              <a:rPr lang="ca-ES" dirty="0"/>
              <a:t>Feu clic aquí per editar l'estil</a:t>
            </a:r>
          </a:p>
        </p:txBody>
      </p:sp>
      <p:pic>
        <p:nvPicPr>
          <p:cNvPr id="8" name="Imagen 4">
            <a:extLst>
              <a:ext uri="{FF2B5EF4-FFF2-40B4-BE49-F238E27FC236}">
                <a16:creationId xmlns:a16="http://schemas.microsoft.com/office/drawing/2014/main" id="{99722806-72B9-6A4D-97B4-9DE4FEAFBF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8756" y="2930237"/>
            <a:ext cx="1807101" cy="17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78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pçalera de la secció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82506" y="3000343"/>
            <a:ext cx="6690774" cy="1440000"/>
          </a:xfrm>
        </p:spPr>
        <p:txBody>
          <a:bodyPr anchor="t" anchorCtr="0"/>
          <a:lstStyle>
            <a:lvl1pPr algn="l">
              <a:defRPr sz="3600" b="1" cap="none">
                <a:solidFill>
                  <a:schemeClr val="bg1"/>
                </a:solidFill>
                <a:latin typeface="Helvetica Now Display Extra Bol" panose="020B0504030202020204"/>
              </a:defRPr>
            </a:lvl1pPr>
          </a:lstStyle>
          <a:p>
            <a:r>
              <a:rPr lang="ca-ES" dirty="0"/>
              <a:t>Feu clic aquí per editar l'estil</a:t>
            </a:r>
          </a:p>
        </p:txBody>
      </p:sp>
      <p:pic>
        <p:nvPicPr>
          <p:cNvPr id="8" name="Imagen 4">
            <a:extLst>
              <a:ext uri="{FF2B5EF4-FFF2-40B4-BE49-F238E27FC236}">
                <a16:creationId xmlns:a16="http://schemas.microsoft.com/office/drawing/2014/main" id="{99722806-72B9-6A4D-97B4-9DE4FEAFBF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8756" y="2930237"/>
            <a:ext cx="1807101" cy="17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42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pçalera de la secció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82506" y="3000343"/>
            <a:ext cx="6690774" cy="1440000"/>
          </a:xfrm>
        </p:spPr>
        <p:txBody>
          <a:bodyPr anchor="t" anchorCtr="0"/>
          <a:lstStyle>
            <a:lvl1pPr algn="l">
              <a:defRPr sz="3600" b="1" cap="none">
                <a:solidFill>
                  <a:schemeClr val="bg1"/>
                </a:solidFill>
                <a:latin typeface="Helvetica Now Display Extra Bol" panose="020B0504030202020204"/>
              </a:defRPr>
            </a:lvl1pPr>
          </a:lstStyle>
          <a:p>
            <a:r>
              <a:rPr lang="ca-ES" dirty="0"/>
              <a:t>Feu clic aquí per editar l'estil</a:t>
            </a:r>
          </a:p>
        </p:txBody>
      </p:sp>
      <p:pic>
        <p:nvPicPr>
          <p:cNvPr id="8" name="Imagen 4">
            <a:extLst>
              <a:ext uri="{FF2B5EF4-FFF2-40B4-BE49-F238E27FC236}">
                <a16:creationId xmlns:a16="http://schemas.microsoft.com/office/drawing/2014/main" id="{99722806-72B9-6A4D-97B4-9DE4FEAFBF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8756" y="2930237"/>
            <a:ext cx="1807101" cy="17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62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apçalera de la secció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82506" y="3000343"/>
            <a:ext cx="6690774" cy="1440000"/>
          </a:xfrm>
        </p:spPr>
        <p:txBody>
          <a:bodyPr anchor="t" anchorCtr="0"/>
          <a:lstStyle>
            <a:lvl1pPr algn="l">
              <a:defRPr sz="3600" b="1" cap="none">
                <a:solidFill>
                  <a:schemeClr val="bg1"/>
                </a:solidFill>
                <a:latin typeface="Helvetica Now Display Extra Bol" panose="020B0504030202020204"/>
              </a:defRPr>
            </a:lvl1pPr>
          </a:lstStyle>
          <a:p>
            <a:r>
              <a:rPr lang="ca-ES" dirty="0"/>
              <a:t>Feu clic aquí per editar l'estil</a:t>
            </a:r>
          </a:p>
        </p:txBody>
      </p:sp>
      <p:pic>
        <p:nvPicPr>
          <p:cNvPr id="8" name="Imagen 4">
            <a:extLst>
              <a:ext uri="{FF2B5EF4-FFF2-40B4-BE49-F238E27FC236}">
                <a16:creationId xmlns:a16="http://schemas.microsoft.com/office/drawing/2014/main" id="{99722806-72B9-6A4D-97B4-9DE4FEAFBF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8756" y="2930237"/>
            <a:ext cx="1807101" cy="17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9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a de 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972272" y="2708920"/>
            <a:ext cx="8703174" cy="1949029"/>
          </a:xfrm>
        </p:spPr>
        <p:txBody>
          <a:bodyPr lIns="72000" rIns="7200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Helvetica Now Display Extra Bol" panose="020B0504030202020204"/>
              </a:defRPr>
            </a:lvl1pPr>
          </a:lstStyle>
          <a:p>
            <a:r>
              <a:rPr lang="ca-ES" noProof="0" dirty="0"/>
              <a:t>Feu clic aquí per editar l'estil</a:t>
            </a:r>
          </a:p>
        </p:txBody>
      </p:sp>
      <p:pic>
        <p:nvPicPr>
          <p:cNvPr id="4" name="Imat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2" y="1484784"/>
            <a:ext cx="4371435" cy="1123801"/>
          </a:xfrm>
          <a:prstGeom prst="rect">
            <a:avLst/>
          </a:prstGeom>
        </p:spPr>
      </p:pic>
      <p:sp>
        <p:nvSpPr>
          <p:cNvPr id="7" name="Subtítol 2"/>
          <p:cNvSpPr>
            <a:spLocks noGrp="1"/>
          </p:cNvSpPr>
          <p:nvPr>
            <p:ph type="subTitle" idx="1" hasCustomPrompt="1"/>
          </p:nvPr>
        </p:nvSpPr>
        <p:spPr>
          <a:xfrm>
            <a:off x="972272" y="5978353"/>
            <a:ext cx="8703174" cy="576064"/>
          </a:xfrm>
        </p:spPr>
        <p:txBody>
          <a:bodyPr tIns="0" bIns="0" anchor="b" anchorCtr="0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Helvetica Now Display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ca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" panose="020B0504030202020204" pitchFamily="34" charset="77"/>
                <a:ea typeface="+mn-ea"/>
                <a:cs typeface="Helvetica Now Display" panose="020B0504030202020204" pitchFamily="34" charset="77"/>
              </a:rPr>
              <a:t>11 d’agost de 2021</a:t>
            </a:r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233460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pçalera de la secció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82506" y="3000343"/>
            <a:ext cx="6690774" cy="1440000"/>
          </a:xfrm>
        </p:spPr>
        <p:txBody>
          <a:bodyPr anchor="t" anchorCtr="0"/>
          <a:lstStyle>
            <a:lvl1pPr algn="l">
              <a:defRPr sz="3600" b="1" cap="none">
                <a:solidFill>
                  <a:schemeClr val="bg1"/>
                </a:solidFill>
                <a:latin typeface="Helvetica Now Display Extra Bol" panose="020B0504030202020204"/>
              </a:defRPr>
            </a:lvl1pPr>
          </a:lstStyle>
          <a:p>
            <a:r>
              <a:rPr lang="ca-ES" dirty="0"/>
              <a:t>Feu clic aquí per editar l'estil</a:t>
            </a:r>
          </a:p>
        </p:txBody>
      </p:sp>
      <p:pic>
        <p:nvPicPr>
          <p:cNvPr id="8" name="Imagen 4">
            <a:extLst>
              <a:ext uri="{FF2B5EF4-FFF2-40B4-BE49-F238E27FC236}">
                <a16:creationId xmlns:a16="http://schemas.microsoft.com/office/drawing/2014/main" id="{99722806-72B9-6A4D-97B4-9DE4FEAFBF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8756" y="2930237"/>
            <a:ext cx="1807101" cy="17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31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apçalera de la secció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82506" y="3000343"/>
            <a:ext cx="6690774" cy="1440000"/>
          </a:xfrm>
        </p:spPr>
        <p:txBody>
          <a:bodyPr anchor="t" anchorCtr="0"/>
          <a:lstStyle>
            <a:lvl1pPr algn="l">
              <a:defRPr sz="3600" b="1" cap="none">
                <a:solidFill>
                  <a:schemeClr val="bg1"/>
                </a:solidFill>
                <a:latin typeface="Helvetica Now Display Extra Bol" panose="020B0504030202020204"/>
              </a:defRPr>
            </a:lvl1pPr>
          </a:lstStyle>
          <a:p>
            <a:r>
              <a:rPr lang="ca-ES" dirty="0"/>
              <a:t>Feu clic aquí per editar l'estil</a:t>
            </a:r>
          </a:p>
        </p:txBody>
      </p:sp>
      <p:pic>
        <p:nvPicPr>
          <p:cNvPr id="8" name="Imagen 4">
            <a:extLst>
              <a:ext uri="{FF2B5EF4-FFF2-40B4-BE49-F238E27FC236}">
                <a16:creationId xmlns:a16="http://schemas.microsoft.com/office/drawing/2014/main" id="{99722806-72B9-6A4D-97B4-9DE4FEAFBF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8756" y="2930237"/>
            <a:ext cx="1807101" cy="17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01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76536" y="1513810"/>
            <a:ext cx="8352928" cy="1530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7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Última diapositiv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CuadroTexto 5">
            <a:extLst>
              <a:ext uri="{FF2B5EF4-FFF2-40B4-BE49-F238E27FC236}">
                <a16:creationId xmlns:a16="http://schemas.microsoft.com/office/drawing/2014/main" id="{77698C38-B375-F347-97E4-0FCF629F8106}"/>
              </a:ext>
            </a:extLst>
          </p:cNvPr>
          <p:cNvSpPr txBox="1"/>
          <p:nvPr/>
        </p:nvSpPr>
        <p:spPr>
          <a:xfrm>
            <a:off x="5350040" y="692696"/>
            <a:ext cx="403244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#</a:t>
            </a:r>
            <a:r>
              <a:rPr kumimoji="0" lang="es-ES_tradnl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PrimàriaDeFutur</a:t>
            </a:r>
            <a:endParaRPr kumimoji="0" lang="es-ES_tradnl" sz="3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ow Display Extra Bol" panose="020B0504030202020204" pitchFamily="34" charset="77"/>
              <a:ea typeface="+mn-ea"/>
              <a:cs typeface="Helvetica Now Display Extra Bol" panose="020B0504030202020204" pitchFamily="34" charset="77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#</a:t>
            </a:r>
            <a:r>
              <a:rPr kumimoji="0" lang="es-ES_tradnl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SomPrimària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ow Display Extra Bol" panose="020B0504030202020204" pitchFamily="34" charset="77"/>
              <a:ea typeface="+mn-ea"/>
              <a:cs typeface="Helvetica Now Display Extra Bol" panose="020B0504030202020204" pitchFamily="34" charset="77"/>
            </a:endParaRPr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5E8E0BE6-D9CC-C34E-B8CF-93544C828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97" y="2121966"/>
            <a:ext cx="3121291" cy="104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11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Última diapositiv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0" name="Imagen 6">
            <a:extLst>
              <a:ext uri="{FF2B5EF4-FFF2-40B4-BE49-F238E27FC236}">
                <a16:creationId xmlns:a16="http://schemas.microsoft.com/office/drawing/2014/main" id="{5E8E0BE6-D9CC-C34E-B8CF-93544C828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97" y="2121966"/>
            <a:ext cx="3121291" cy="1044456"/>
          </a:xfrm>
          <a:prstGeom prst="rect">
            <a:avLst/>
          </a:prstGeom>
        </p:spPr>
      </p:pic>
      <p:sp>
        <p:nvSpPr>
          <p:cNvPr id="5" name="CuadroTexto 5">
            <a:extLst>
              <a:ext uri="{FF2B5EF4-FFF2-40B4-BE49-F238E27FC236}">
                <a16:creationId xmlns:a16="http://schemas.microsoft.com/office/drawing/2014/main" id="{77698C38-B375-F347-97E4-0FCF629F8106}"/>
              </a:ext>
            </a:extLst>
          </p:cNvPr>
          <p:cNvSpPr txBox="1"/>
          <p:nvPr userDrawn="1"/>
        </p:nvSpPr>
        <p:spPr>
          <a:xfrm>
            <a:off x="5350040" y="692696"/>
            <a:ext cx="403244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#</a:t>
            </a:r>
            <a:r>
              <a:rPr kumimoji="0" lang="es-ES_tradnl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PrimàriaDeFutur</a:t>
            </a:r>
            <a:endParaRPr kumimoji="0" lang="es-ES_tradnl" sz="3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ow Display Extra Bol" panose="020B0504030202020204" pitchFamily="34" charset="77"/>
              <a:ea typeface="+mn-ea"/>
              <a:cs typeface="Helvetica Now Display Extra Bol" panose="020B0504030202020204" pitchFamily="34" charset="77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#</a:t>
            </a:r>
            <a:r>
              <a:rPr kumimoji="0" lang="es-ES_tradnl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SomPrimària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ow Display Extra Bol" panose="020B0504030202020204" pitchFamily="34" charset="77"/>
              <a:ea typeface="+mn-ea"/>
              <a:cs typeface="Helvetica Now Display Extra Bol" panose="020B050403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590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Última diapositiv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906000" cy="6858000"/>
          </a:xfrm>
          <a:prstGeom prst="rect">
            <a:avLst/>
          </a:prstGeom>
        </p:spPr>
      </p:pic>
      <p:pic>
        <p:nvPicPr>
          <p:cNvPr id="10" name="Imagen 6">
            <a:extLst>
              <a:ext uri="{FF2B5EF4-FFF2-40B4-BE49-F238E27FC236}">
                <a16:creationId xmlns:a16="http://schemas.microsoft.com/office/drawing/2014/main" id="{5E8E0BE6-D9CC-C34E-B8CF-93544C828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97" y="2121966"/>
            <a:ext cx="3121291" cy="1044456"/>
          </a:xfrm>
          <a:prstGeom prst="rect">
            <a:avLst/>
          </a:prstGeom>
        </p:spPr>
      </p:pic>
      <p:sp>
        <p:nvSpPr>
          <p:cNvPr id="5" name="CuadroTexto 5">
            <a:extLst>
              <a:ext uri="{FF2B5EF4-FFF2-40B4-BE49-F238E27FC236}">
                <a16:creationId xmlns:a16="http://schemas.microsoft.com/office/drawing/2014/main" id="{77698C38-B375-F347-97E4-0FCF629F8106}"/>
              </a:ext>
            </a:extLst>
          </p:cNvPr>
          <p:cNvSpPr txBox="1"/>
          <p:nvPr userDrawn="1"/>
        </p:nvSpPr>
        <p:spPr>
          <a:xfrm>
            <a:off x="5350040" y="692696"/>
            <a:ext cx="403244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#</a:t>
            </a:r>
            <a:r>
              <a:rPr kumimoji="0" lang="es-ES_tradnl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PrimàriaDeFutur</a:t>
            </a:r>
            <a:endParaRPr kumimoji="0" lang="es-ES_tradnl" sz="3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ow Display Extra Bol" panose="020B0504030202020204" pitchFamily="34" charset="77"/>
              <a:ea typeface="+mn-ea"/>
              <a:cs typeface="Helvetica Now Display Extra Bol" panose="020B0504030202020204" pitchFamily="34" charset="77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#</a:t>
            </a:r>
            <a:r>
              <a:rPr kumimoji="0" lang="es-ES_tradnl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SomPrimària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ow Display Extra Bol" panose="020B0504030202020204" pitchFamily="34" charset="77"/>
              <a:ea typeface="+mn-ea"/>
              <a:cs typeface="Helvetica Now Display Extra Bol" panose="020B050403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9462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Última diapositiv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906000" cy="6858000"/>
          </a:xfrm>
          <a:prstGeom prst="rect">
            <a:avLst/>
          </a:prstGeom>
        </p:spPr>
      </p:pic>
      <p:pic>
        <p:nvPicPr>
          <p:cNvPr id="10" name="Imagen 6">
            <a:extLst>
              <a:ext uri="{FF2B5EF4-FFF2-40B4-BE49-F238E27FC236}">
                <a16:creationId xmlns:a16="http://schemas.microsoft.com/office/drawing/2014/main" id="{5E8E0BE6-D9CC-C34E-B8CF-93544C828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97" y="2121966"/>
            <a:ext cx="3121291" cy="1044456"/>
          </a:xfrm>
          <a:prstGeom prst="rect">
            <a:avLst/>
          </a:prstGeom>
        </p:spPr>
      </p:pic>
      <p:sp>
        <p:nvSpPr>
          <p:cNvPr id="5" name="CuadroTexto 5">
            <a:extLst>
              <a:ext uri="{FF2B5EF4-FFF2-40B4-BE49-F238E27FC236}">
                <a16:creationId xmlns:a16="http://schemas.microsoft.com/office/drawing/2014/main" id="{77698C38-B375-F347-97E4-0FCF629F8106}"/>
              </a:ext>
            </a:extLst>
          </p:cNvPr>
          <p:cNvSpPr txBox="1"/>
          <p:nvPr userDrawn="1"/>
        </p:nvSpPr>
        <p:spPr>
          <a:xfrm>
            <a:off x="5350040" y="692696"/>
            <a:ext cx="403244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#</a:t>
            </a:r>
            <a:r>
              <a:rPr kumimoji="0" lang="es-ES_tradnl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PrimàriaDeFutur</a:t>
            </a:r>
            <a:endParaRPr kumimoji="0" lang="es-ES_tradnl" sz="3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ow Display Extra Bol" panose="020B0504030202020204" pitchFamily="34" charset="77"/>
              <a:ea typeface="+mn-ea"/>
              <a:cs typeface="Helvetica Now Display Extra Bol" panose="020B0504030202020204" pitchFamily="34" charset="77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#</a:t>
            </a:r>
            <a:r>
              <a:rPr kumimoji="0" lang="es-ES_tradnl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SomPrimària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ow Display Extra Bol" panose="020B0504030202020204" pitchFamily="34" charset="77"/>
              <a:ea typeface="+mn-ea"/>
              <a:cs typeface="Helvetica Now Display Extra Bol" panose="020B050403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5763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Última diapositiv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0" name="Imagen 6">
            <a:extLst>
              <a:ext uri="{FF2B5EF4-FFF2-40B4-BE49-F238E27FC236}">
                <a16:creationId xmlns:a16="http://schemas.microsoft.com/office/drawing/2014/main" id="{5E8E0BE6-D9CC-C34E-B8CF-93544C828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97" y="2121966"/>
            <a:ext cx="3121291" cy="1044456"/>
          </a:xfrm>
          <a:prstGeom prst="rect">
            <a:avLst/>
          </a:prstGeom>
        </p:spPr>
      </p:pic>
      <p:sp>
        <p:nvSpPr>
          <p:cNvPr id="5" name="CuadroTexto 5">
            <a:extLst>
              <a:ext uri="{FF2B5EF4-FFF2-40B4-BE49-F238E27FC236}">
                <a16:creationId xmlns:a16="http://schemas.microsoft.com/office/drawing/2014/main" id="{77698C38-B375-F347-97E4-0FCF629F8106}"/>
              </a:ext>
            </a:extLst>
          </p:cNvPr>
          <p:cNvSpPr txBox="1"/>
          <p:nvPr userDrawn="1"/>
        </p:nvSpPr>
        <p:spPr>
          <a:xfrm>
            <a:off x="5350040" y="692696"/>
            <a:ext cx="403244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#</a:t>
            </a:r>
            <a:r>
              <a:rPr kumimoji="0" lang="es-ES_tradnl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PrimàriaDeFutur</a:t>
            </a:r>
            <a:endParaRPr kumimoji="0" lang="es-ES_tradnl" sz="3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ow Display Extra Bol" panose="020B0504030202020204" pitchFamily="34" charset="77"/>
              <a:ea typeface="+mn-ea"/>
              <a:cs typeface="Helvetica Now Display Extra Bol" panose="020B0504030202020204" pitchFamily="34" charset="77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#</a:t>
            </a:r>
            <a:r>
              <a:rPr kumimoji="0" lang="es-ES_tradnl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SomPrimària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ow Display Extra Bol" panose="020B0504030202020204" pitchFamily="34" charset="77"/>
              <a:ea typeface="+mn-ea"/>
              <a:cs typeface="Helvetica Now Display Extra Bol" panose="020B050403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747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Última diapositiv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906000" cy="6858000"/>
          </a:xfrm>
          <a:prstGeom prst="rect">
            <a:avLst/>
          </a:prstGeom>
        </p:spPr>
      </p:pic>
      <p:pic>
        <p:nvPicPr>
          <p:cNvPr id="10" name="Imagen 6">
            <a:extLst>
              <a:ext uri="{FF2B5EF4-FFF2-40B4-BE49-F238E27FC236}">
                <a16:creationId xmlns:a16="http://schemas.microsoft.com/office/drawing/2014/main" id="{5E8E0BE6-D9CC-C34E-B8CF-93544C828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97" y="2121966"/>
            <a:ext cx="3121291" cy="1044456"/>
          </a:xfrm>
          <a:prstGeom prst="rect">
            <a:avLst/>
          </a:prstGeom>
        </p:spPr>
      </p:pic>
      <p:sp>
        <p:nvSpPr>
          <p:cNvPr id="5" name="CuadroTexto 5">
            <a:extLst>
              <a:ext uri="{FF2B5EF4-FFF2-40B4-BE49-F238E27FC236}">
                <a16:creationId xmlns:a16="http://schemas.microsoft.com/office/drawing/2014/main" id="{77698C38-B375-F347-97E4-0FCF629F8106}"/>
              </a:ext>
            </a:extLst>
          </p:cNvPr>
          <p:cNvSpPr txBox="1"/>
          <p:nvPr userDrawn="1"/>
        </p:nvSpPr>
        <p:spPr>
          <a:xfrm>
            <a:off x="5350040" y="692696"/>
            <a:ext cx="403244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#</a:t>
            </a:r>
            <a:r>
              <a:rPr kumimoji="0" lang="es-ES_tradnl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PrimàriaDeFutur</a:t>
            </a:r>
            <a:endParaRPr kumimoji="0" lang="es-ES_tradnl" sz="3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ow Display Extra Bol" panose="020B0504030202020204" pitchFamily="34" charset="77"/>
              <a:ea typeface="+mn-ea"/>
              <a:cs typeface="Helvetica Now Display Extra Bol" panose="020B0504030202020204" pitchFamily="34" charset="77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#</a:t>
            </a:r>
            <a:r>
              <a:rPr kumimoji="0" lang="es-ES_tradnl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SomPrimària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ow Display Extra Bol" panose="020B0504030202020204" pitchFamily="34" charset="77"/>
              <a:ea typeface="+mn-ea"/>
              <a:cs typeface="Helvetica Now Display Extra Bol" panose="020B050403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2142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Última diapositiv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0" name="Imagen 6">
            <a:extLst>
              <a:ext uri="{FF2B5EF4-FFF2-40B4-BE49-F238E27FC236}">
                <a16:creationId xmlns:a16="http://schemas.microsoft.com/office/drawing/2014/main" id="{5E8E0BE6-D9CC-C34E-B8CF-93544C828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97" y="2121966"/>
            <a:ext cx="3121291" cy="1044456"/>
          </a:xfrm>
          <a:prstGeom prst="rect">
            <a:avLst/>
          </a:prstGeom>
        </p:spPr>
      </p:pic>
      <p:sp>
        <p:nvSpPr>
          <p:cNvPr id="5" name="CuadroTexto 5">
            <a:extLst>
              <a:ext uri="{FF2B5EF4-FFF2-40B4-BE49-F238E27FC236}">
                <a16:creationId xmlns:a16="http://schemas.microsoft.com/office/drawing/2014/main" id="{77698C38-B375-F347-97E4-0FCF629F8106}"/>
              </a:ext>
            </a:extLst>
          </p:cNvPr>
          <p:cNvSpPr txBox="1"/>
          <p:nvPr userDrawn="1"/>
        </p:nvSpPr>
        <p:spPr>
          <a:xfrm>
            <a:off x="5350040" y="692696"/>
            <a:ext cx="403244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#</a:t>
            </a:r>
            <a:r>
              <a:rPr kumimoji="0" lang="es-ES_tradnl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PrimàriaDeFutur</a:t>
            </a:r>
            <a:endParaRPr kumimoji="0" lang="es-ES_tradnl" sz="3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ow Display Extra Bol" panose="020B0504030202020204" pitchFamily="34" charset="77"/>
              <a:ea typeface="+mn-ea"/>
              <a:cs typeface="Helvetica Now Display Extra Bol" panose="020B0504030202020204" pitchFamily="34" charset="77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#</a:t>
            </a:r>
            <a:r>
              <a:rPr kumimoji="0" lang="es-ES_tradnl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SomPrimària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ow Display Extra Bol" panose="020B0504030202020204" pitchFamily="34" charset="77"/>
              <a:ea typeface="+mn-ea"/>
              <a:cs typeface="Helvetica Now Display Extra Bol" panose="020B050403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001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a de 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972272" y="2708920"/>
            <a:ext cx="8703174" cy="1949029"/>
          </a:xfrm>
        </p:spPr>
        <p:txBody>
          <a:bodyPr lIns="72000" rIns="7200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Helvetica Now Display Extra Bol" panose="020B0504030202020204"/>
              </a:defRPr>
            </a:lvl1pPr>
          </a:lstStyle>
          <a:p>
            <a:r>
              <a:rPr lang="ca-ES" noProof="0" dirty="0"/>
              <a:t>Feu clic aquí per editar l'estil</a:t>
            </a:r>
          </a:p>
        </p:txBody>
      </p:sp>
      <p:pic>
        <p:nvPicPr>
          <p:cNvPr id="4" name="Imat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2" y="1484784"/>
            <a:ext cx="4371435" cy="1123801"/>
          </a:xfrm>
          <a:prstGeom prst="rect">
            <a:avLst/>
          </a:prstGeom>
        </p:spPr>
      </p:pic>
      <p:sp>
        <p:nvSpPr>
          <p:cNvPr id="7" name="Subtítol 2"/>
          <p:cNvSpPr>
            <a:spLocks noGrp="1"/>
          </p:cNvSpPr>
          <p:nvPr>
            <p:ph type="subTitle" idx="1" hasCustomPrompt="1"/>
          </p:nvPr>
        </p:nvSpPr>
        <p:spPr>
          <a:xfrm>
            <a:off x="972272" y="5978353"/>
            <a:ext cx="8703174" cy="576064"/>
          </a:xfrm>
        </p:spPr>
        <p:txBody>
          <a:bodyPr tIns="0" bIns="0" anchor="b" anchorCtr="0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Helvetica Now Display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ca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" panose="020B0504030202020204" pitchFamily="34" charset="77"/>
                <a:ea typeface="+mn-ea"/>
                <a:cs typeface="Helvetica Now Display" panose="020B0504030202020204" pitchFamily="34" charset="77"/>
              </a:rPr>
              <a:t>11 d’agost de 2021</a:t>
            </a:r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282198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Última diapositiv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0" name="Imagen 6">
            <a:extLst>
              <a:ext uri="{FF2B5EF4-FFF2-40B4-BE49-F238E27FC236}">
                <a16:creationId xmlns:a16="http://schemas.microsoft.com/office/drawing/2014/main" id="{5E8E0BE6-D9CC-C34E-B8CF-93544C828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97" y="2121966"/>
            <a:ext cx="3121291" cy="1044456"/>
          </a:xfrm>
          <a:prstGeom prst="rect">
            <a:avLst/>
          </a:prstGeom>
        </p:spPr>
      </p:pic>
      <p:sp>
        <p:nvSpPr>
          <p:cNvPr id="5" name="CuadroTexto 5">
            <a:extLst>
              <a:ext uri="{FF2B5EF4-FFF2-40B4-BE49-F238E27FC236}">
                <a16:creationId xmlns:a16="http://schemas.microsoft.com/office/drawing/2014/main" id="{77698C38-B375-F347-97E4-0FCF629F8106}"/>
              </a:ext>
            </a:extLst>
          </p:cNvPr>
          <p:cNvSpPr txBox="1"/>
          <p:nvPr userDrawn="1"/>
        </p:nvSpPr>
        <p:spPr>
          <a:xfrm>
            <a:off x="5350040" y="692696"/>
            <a:ext cx="403244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#</a:t>
            </a:r>
            <a:r>
              <a:rPr kumimoji="0" lang="es-ES_tradnl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PrimàriaDeFutur</a:t>
            </a:r>
            <a:endParaRPr kumimoji="0" lang="es-ES_tradnl" sz="3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ow Display Extra Bol" panose="020B0504030202020204" pitchFamily="34" charset="77"/>
              <a:ea typeface="+mn-ea"/>
              <a:cs typeface="Helvetica Now Display Extra Bol" panose="020B0504030202020204" pitchFamily="34" charset="77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#</a:t>
            </a:r>
            <a:r>
              <a:rPr kumimoji="0" lang="es-ES_tradnl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SomPrimària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ow Display Extra Bol" panose="020B0504030202020204" pitchFamily="34" charset="77"/>
              <a:ea typeface="+mn-ea"/>
              <a:cs typeface="Helvetica Now Display Extra Bol" panose="020B050403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221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Última diapositiv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906000" cy="6858000"/>
          </a:xfrm>
          <a:prstGeom prst="rect">
            <a:avLst/>
          </a:prstGeom>
        </p:spPr>
      </p:pic>
      <p:pic>
        <p:nvPicPr>
          <p:cNvPr id="10" name="Imagen 6">
            <a:extLst>
              <a:ext uri="{FF2B5EF4-FFF2-40B4-BE49-F238E27FC236}">
                <a16:creationId xmlns:a16="http://schemas.microsoft.com/office/drawing/2014/main" id="{5E8E0BE6-D9CC-C34E-B8CF-93544C828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97" y="2121966"/>
            <a:ext cx="3121291" cy="1044456"/>
          </a:xfrm>
          <a:prstGeom prst="rect">
            <a:avLst/>
          </a:prstGeom>
        </p:spPr>
      </p:pic>
      <p:sp>
        <p:nvSpPr>
          <p:cNvPr id="5" name="CuadroTexto 5">
            <a:extLst>
              <a:ext uri="{FF2B5EF4-FFF2-40B4-BE49-F238E27FC236}">
                <a16:creationId xmlns:a16="http://schemas.microsoft.com/office/drawing/2014/main" id="{77698C38-B375-F347-97E4-0FCF629F8106}"/>
              </a:ext>
            </a:extLst>
          </p:cNvPr>
          <p:cNvSpPr txBox="1"/>
          <p:nvPr userDrawn="1"/>
        </p:nvSpPr>
        <p:spPr>
          <a:xfrm>
            <a:off x="5350040" y="692696"/>
            <a:ext cx="403244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#</a:t>
            </a:r>
            <a:r>
              <a:rPr kumimoji="0" lang="es-ES_tradnl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PrimàriaDeFutur</a:t>
            </a:r>
            <a:endParaRPr kumimoji="0" lang="es-ES_tradnl" sz="3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ow Display Extra Bol" panose="020B0504030202020204" pitchFamily="34" charset="77"/>
              <a:ea typeface="+mn-ea"/>
              <a:cs typeface="Helvetica Now Display Extra Bol" panose="020B0504030202020204" pitchFamily="34" charset="77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#</a:t>
            </a:r>
            <a:r>
              <a:rPr kumimoji="0" lang="es-ES_tradnl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 Extra Bol" panose="020B0504030202020204" pitchFamily="34" charset="77"/>
                <a:ea typeface="+mn-ea"/>
                <a:cs typeface="Helvetica Now Display Extra Bol" panose="020B0504030202020204" pitchFamily="34" charset="77"/>
              </a:rPr>
              <a:t>SomPrimària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ow Display Extra Bol" panose="020B0504030202020204" pitchFamily="34" charset="77"/>
              <a:ea typeface="+mn-ea"/>
              <a:cs typeface="Helvetica Now Display Extra Bol" panose="020B050403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2515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Última diapositiv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 5"/>
          <p:cNvGrpSpPr/>
          <p:nvPr userDrawn="1"/>
        </p:nvGrpSpPr>
        <p:grpSpPr>
          <a:xfrm>
            <a:off x="2025873" y="3061012"/>
            <a:ext cx="5311322" cy="735977"/>
            <a:chOff x="2261053" y="2068836"/>
            <a:chExt cx="4943246" cy="684974"/>
          </a:xfrm>
        </p:grpSpPr>
        <p:pic>
          <p:nvPicPr>
            <p:cNvPr id="4" name="Picture 2" descr="Logotip de la Generalitat de Catalunya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1053" y="2068836"/>
              <a:ext cx="2498886" cy="684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tge 4" descr="Logotip /Salut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5390" y="2135045"/>
              <a:ext cx="1918909" cy="58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501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ol i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Feu clic aquí per editar l'estil</a:t>
            </a:r>
          </a:p>
        </p:txBody>
      </p:sp>
      <p:sp>
        <p:nvSpPr>
          <p:cNvPr id="3" name="Contenidor de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09624" y="1412776"/>
            <a:ext cx="8286751" cy="383216"/>
          </a:xfrm>
        </p:spPr>
        <p:txBody>
          <a:bodyPr tIns="36000" rIns="0" bIns="36000"/>
          <a:lstStyle>
            <a:lvl1pPr marL="0" indent="0">
              <a:spcBef>
                <a:spcPts val="0"/>
              </a:spcBef>
              <a:buNone/>
              <a:defRPr lang="ca-ES" sz="1400" kern="1200" dirty="0">
                <a:solidFill>
                  <a:srgbClr val="34656C"/>
                </a:solidFill>
                <a:latin typeface="Helvetica Now Display Extra Bol" panose="020B0504030202020204"/>
                <a:ea typeface="+mj-ea"/>
                <a:cs typeface="+mj-cs"/>
              </a:defRPr>
            </a:lvl1pPr>
            <a:lvl2pPr marL="268288" indent="0">
              <a:buNone/>
              <a:defRPr sz="2000">
                <a:solidFill>
                  <a:schemeClr val="accent1"/>
                </a:solidFill>
              </a:defRPr>
            </a:lvl2pPr>
            <a:lvl3pPr marL="534987" indent="0">
              <a:buNone/>
              <a:defRPr sz="2000">
                <a:solidFill>
                  <a:schemeClr val="accent1"/>
                </a:solidFill>
              </a:defRPr>
            </a:lvl3pPr>
            <a:lvl4pPr marL="803275" indent="0">
              <a:buNone/>
              <a:defRPr sz="2000">
                <a:solidFill>
                  <a:schemeClr val="accent1"/>
                </a:solidFill>
              </a:defRPr>
            </a:lvl4pPr>
            <a:lvl5pPr marL="1077912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ca-ES" dirty="0"/>
              <a:t>Subtítol</a:t>
            </a:r>
          </a:p>
        </p:txBody>
      </p:sp>
      <p:sp>
        <p:nvSpPr>
          <p:cNvPr id="5" name="Marcador de texto 14"/>
          <p:cNvSpPr>
            <a:spLocks noGrp="1"/>
          </p:cNvSpPr>
          <p:nvPr>
            <p:ph type="body" sz="quarter" idx="13"/>
          </p:nvPr>
        </p:nvSpPr>
        <p:spPr>
          <a:xfrm>
            <a:off x="809624" y="6237312"/>
            <a:ext cx="7239720" cy="380648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>
            <a:lvl1pPr marL="0" indent="0">
              <a:buNone/>
              <a:defRPr lang="es-ES" sz="1200" b="0" kern="1200" dirty="0" smtClean="0">
                <a:solidFill>
                  <a:schemeClr val="bg2">
                    <a:lumMod val="50000"/>
                  </a:schemeClr>
                </a:solidFill>
                <a:latin typeface="Helvetica Now Display" panose="020B0504030202020204" pitchFamily="34" charset="77"/>
                <a:ea typeface="+mn-ea"/>
                <a:cs typeface="Helvetica Now Display" panose="020B0504030202020204" pitchFamily="34" charset="77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207666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ol i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Feu clic aquí per editar l'estil</a:t>
            </a:r>
          </a:p>
        </p:txBody>
      </p:sp>
      <p:sp>
        <p:nvSpPr>
          <p:cNvPr id="3" name="Contenidor de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09624" y="1412776"/>
            <a:ext cx="8286751" cy="383216"/>
          </a:xfrm>
        </p:spPr>
        <p:txBody>
          <a:bodyPr tIns="36000" rIns="0" bIns="36000"/>
          <a:lstStyle>
            <a:lvl1pPr marL="0" indent="0">
              <a:spcBef>
                <a:spcPts val="0"/>
              </a:spcBef>
              <a:buNone/>
              <a:defRPr lang="ca-ES" sz="1400" kern="1200" dirty="0">
                <a:solidFill>
                  <a:srgbClr val="34656C"/>
                </a:solidFill>
                <a:latin typeface="Helvetica Now Display Extra Bol" panose="020B0504030202020204"/>
                <a:ea typeface="+mj-ea"/>
                <a:cs typeface="+mj-cs"/>
              </a:defRPr>
            </a:lvl1pPr>
            <a:lvl2pPr marL="268288" indent="0">
              <a:buNone/>
              <a:defRPr sz="2000">
                <a:solidFill>
                  <a:schemeClr val="accent1"/>
                </a:solidFill>
              </a:defRPr>
            </a:lvl2pPr>
            <a:lvl3pPr marL="534987" indent="0">
              <a:buNone/>
              <a:defRPr sz="2000">
                <a:solidFill>
                  <a:schemeClr val="accent1"/>
                </a:solidFill>
              </a:defRPr>
            </a:lvl3pPr>
            <a:lvl4pPr marL="803275" indent="0">
              <a:buNone/>
              <a:defRPr sz="2000">
                <a:solidFill>
                  <a:schemeClr val="accent1"/>
                </a:solidFill>
              </a:defRPr>
            </a:lvl4pPr>
            <a:lvl5pPr marL="1077912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ca-ES" dirty="0"/>
              <a:t>Subtítol</a:t>
            </a:r>
          </a:p>
        </p:txBody>
      </p:sp>
      <p:sp>
        <p:nvSpPr>
          <p:cNvPr id="5" name="Marcador de texto 14"/>
          <p:cNvSpPr>
            <a:spLocks noGrp="1"/>
          </p:cNvSpPr>
          <p:nvPr>
            <p:ph type="body" sz="quarter" idx="13"/>
          </p:nvPr>
        </p:nvSpPr>
        <p:spPr>
          <a:xfrm>
            <a:off x="809624" y="6237312"/>
            <a:ext cx="7239720" cy="380648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>
            <a:lvl1pPr marL="0" indent="0">
              <a:buNone/>
              <a:defRPr lang="es-ES" sz="1200" b="0" kern="1200" dirty="0" smtClean="0">
                <a:solidFill>
                  <a:schemeClr val="bg2">
                    <a:lumMod val="50000"/>
                  </a:schemeClr>
                </a:solidFill>
                <a:latin typeface="Helvetica Now Display" panose="020B0504030202020204" pitchFamily="34" charset="77"/>
                <a:ea typeface="+mn-ea"/>
                <a:cs typeface="Helvetica Now Display" panose="020B0504030202020204" pitchFamily="34" charset="77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763477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ol i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Feu clic aquí per editar l'estil</a:t>
            </a:r>
          </a:p>
        </p:txBody>
      </p:sp>
      <p:sp>
        <p:nvSpPr>
          <p:cNvPr id="3" name="Contenidor de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09624" y="1412776"/>
            <a:ext cx="8286751" cy="383216"/>
          </a:xfrm>
        </p:spPr>
        <p:txBody>
          <a:bodyPr tIns="36000" rIns="0" bIns="36000"/>
          <a:lstStyle>
            <a:lvl1pPr marL="0" indent="0">
              <a:spcBef>
                <a:spcPts val="0"/>
              </a:spcBef>
              <a:buNone/>
              <a:defRPr lang="ca-ES" sz="1400" kern="1200" dirty="0">
                <a:solidFill>
                  <a:srgbClr val="34656C"/>
                </a:solidFill>
                <a:latin typeface="Helvetica Now Display Extra Bol" panose="020B0504030202020204"/>
                <a:ea typeface="+mj-ea"/>
                <a:cs typeface="+mj-cs"/>
              </a:defRPr>
            </a:lvl1pPr>
            <a:lvl2pPr marL="268288" indent="0">
              <a:buNone/>
              <a:defRPr sz="2000">
                <a:solidFill>
                  <a:schemeClr val="accent1"/>
                </a:solidFill>
              </a:defRPr>
            </a:lvl2pPr>
            <a:lvl3pPr marL="534987" indent="0">
              <a:buNone/>
              <a:defRPr sz="2000">
                <a:solidFill>
                  <a:schemeClr val="accent1"/>
                </a:solidFill>
              </a:defRPr>
            </a:lvl3pPr>
            <a:lvl4pPr marL="803275" indent="0">
              <a:buNone/>
              <a:defRPr sz="2000">
                <a:solidFill>
                  <a:schemeClr val="accent1"/>
                </a:solidFill>
              </a:defRPr>
            </a:lvl4pPr>
            <a:lvl5pPr marL="1077912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ca-ES" dirty="0"/>
              <a:t>Subtítol</a:t>
            </a:r>
          </a:p>
        </p:txBody>
      </p:sp>
      <p:sp>
        <p:nvSpPr>
          <p:cNvPr id="5" name="Marcador de texto 14"/>
          <p:cNvSpPr>
            <a:spLocks noGrp="1"/>
          </p:cNvSpPr>
          <p:nvPr>
            <p:ph type="body" sz="quarter" idx="13"/>
          </p:nvPr>
        </p:nvSpPr>
        <p:spPr>
          <a:xfrm>
            <a:off x="809624" y="6237312"/>
            <a:ext cx="7239720" cy="380648"/>
          </a:xfrm>
          <a:prstGeom prst="round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>
            <a:lvl1pPr marL="0" indent="0">
              <a:buNone/>
              <a:defRPr lang="es-ES" sz="1200" b="0" kern="1200" dirty="0" smtClean="0">
                <a:solidFill>
                  <a:schemeClr val="bg2">
                    <a:lumMod val="50000"/>
                  </a:schemeClr>
                </a:solidFill>
                <a:latin typeface="Helvetica Now Display" panose="020B0504030202020204" pitchFamily="34" charset="77"/>
                <a:ea typeface="+mn-ea"/>
                <a:cs typeface="Helvetica Now Display" panose="020B0504030202020204" pitchFamily="34" charset="77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5884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a de 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972272" y="2708920"/>
            <a:ext cx="8703174" cy="1949029"/>
          </a:xfrm>
        </p:spPr>
        <p:txBody>
          <a:bodyPr lIns="72000" rIns="7200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Helvetica Now Display Extra Bol" panose="020B0504030202020204"/>
              </a:defRPr>
            </a:lvl1pPr>
          </a:lstStyle>
          <a:p>
            <a:r>
              <a:rPr lang="ca-ES" noProof="0" dirty="0"/>
              <a:t>Feu clic aquí per editar l'estil</a:t>
            </a:r>
          </a:p>
        </p:txBody>
      </p:sp>
      <p:pic>
        <p:nvPicPr>
          <p:cNvPr id="4" name="Imat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2" y="1484784"/>
            <a:ext cx="4371435" cy="1123801"/>
          </a:xfrm>
          <a:prstGeom prst="rect">
            <a:avLst/>
          </a:prstGeom>
        </p:spPr>
      </p:pic>
      <p:sp>
        <p:nvSpPr>
          <p:cNvPr id="7" name="Subtítol 2"/>
          <p:cNvSpPr>
            <a:spLocks noGrp="1"/>
          </p:cNvSpPr>
          <p:nvPr>
            <p:ph type="subTitle" idx="1" hasCustomPrompt="1"/>
          </p:nvPr>
        </p:nvSpPr>
        <p:spPr>
          <a:xfrm>
            <a:off x="972272" y="5978353"/>
            <a:ext cx="8703174" cy="576064"/>
          </a:xfrm>
        </p:spPr>
        <p:txBody>
          <a:bodyPr tIns="0" bIns="0" anchor="b" anchorCtr="0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Helvetica Now Display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ca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" panose="020B0504030202020204" pitchFamily="34" charset="77"/>
                <a:ea typeface="+mn-ea"/>
                <a:cs typeface="Helvetica Now Display" panose="020B0504030202020204" pitchFamily="34" charset="77"/>
              </a:rPr>
              <a:t>11 d’agost de 2021</a:t>
            </a:r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2079248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apositiva de 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972272" y="2708920"/>
            <a:ext cx="8703174" cy="1949029"/>
          </a:xfrm>
        </p:spPr>
        <p:txBody>
          <a:bodyPr lIns="72000" rIns="7200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Helvetica Now Display Extra Bol" panose="020B0504030202020204"/>
              </a:defRPr>
            </a:lvl1pPr>
          </a:lstStyle>
          <a:p>
            <a:r>
              <a:rPr lang="ca-ES" noProof="0" dirty="0"/>
              <a:t>Feu clic aquí per editar l'estil</a:t>
            </a:r>
          </a:p>
        </p:txBody>
      </p:sp>
      <p:pic>
        <p:nvPicPr>
          <p:cNvPr id="4" name="Imat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2" y="1484784"/>
            <a:ext cx="4371435" cy="1123801"/>
          </a:xfrm>
          <a:prstGeom prst="rect">
            <a:avLst/>
          </a:prstGeom>
        </p:spPr>
      </p:pic>
      <p:sp>
        <p:nvSpPr>
          <p:cNvPr id="7" name="Subtítol 2"/>
          <p:cNvSpPr>
            <a:spLocks noGrp="1"/>
          </p:cNvSpPr>
          <p:nvPr>
            <p:ph type="subTitle" idx="1" hasCustomPrompt="1"/>
          </p:nvPr>
        </p:nvSpPr>
        <p:spPr>
          <a:xfrm>
            <a:off x="972272" y="5978353"/>
            <a:ext cx="8703174" cy="576064"/>
          </a:xfrm>
        </p:spPr>
        <p:txBody>
          <a:bodyPr tIns="0" bIns="0" anchor="b" anchorCtr="0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Helvetica Now Display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ca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" panose="020B0504030202020204" pitchFamily="34" charset="77"/>
                <a:ea typeface="+mn-ea"/>
                <a:cs typeface="Helvetica Now Display" panose="020B0504030202020204" pitchFamily="34" charset="77"/>
              </a:rPr>
              <a:t>11 d’agost de 2021</a:t>
            </a:r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1185059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iapositiva de 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972272" y="2708920"/>
            <a:ext cx="8703174" cy="1949029"/>
          </a:xfrm>
        </p:spPr>
        <p:txBody>
          <a:bodyPr lIns="72000" rIns="7200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Helvetica Now Display Extra Bol" panose="020B0504030202020204"/>
              </a:defRPr>
            </a:lvl1pPr>
          </a:lstStyle>
          <a:p>
            <a:r>
              <a:rPr lang="ca-ES" noProof="0" dirty="0"/>
              <a:t>Feu clic aquí per editar l'estil</a:t>
            </a:r>
          </a:p>
        </p:txBody>
      </p:sp>
      <p:pic>
        <p:nvPicPr>
          <p:cNvPr id="4" name="Imat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2" y="1484784"/>
            <a:ext cx="4371435" cy="1123801"/>
          </a:xfrm>
          <a:prstGeom prst="rect">
            <a:avLst/>
          </a:prstGeom>
        </p:spPr>
      </p:pic>
      <p:sp>
        <p:nvSpPr>
          <p:cNvPr id="7" name="Subtítol 2"/>
          <p:cNvSpPr>
            <a:spLocks noGrp="1"/>
          </p:cNvSpPr>
          <p:nvPr>
            <p:ph type="subTitle" idx="1" hasCustomPrompt="1"/>
          </p:nvPr>
        </p:nvSpPr>
        <p:spPr>
          <a:xfrm>
            <a:off x="972272" y="5978353"/>
            <a:ext cx="8703174" cy="576064"/>
          </a:xfrm>
        </p:spPr>
        <p:txBody>
          <a:bodyPr tIns="0" bIns="0" anchor="b" anchorCtr="0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Helvetica Now Display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ca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" panose="020B0504030202020204" pitchFamily="34" charset="77"/>
                <a:ea typeface="+mn-ea"/>
                <a:cs typeface="Helvetica Now Display" panose="020B0504030202020204" pitchFamily="34" charset="77"/>
              </a:rPr>
              <a:t>11 d’agost de 2021</a:t>
            </a:r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146823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iapositiva de 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972272" y="2708920"/>
            <a:ext cx="8703174" cy="1949029"/>
          </a:xfrm>
        </p:spPr>
        <p:txBody>
          <a:bodyPr lIns="72000" rIns="7200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Helvetica Now Display Extra Bol" panose="020B0504030202020204"/>
              </a:defRPr>
            </a:lvl1pPr>
          </a:lstStyle>
          <a:p>
            <a:r>
              <a:rPr lang="ca-ES" noProof="0" dirty="0"/>
              <a:t>Feu clic aquí per editar l'estil</a:t>
            </a:r>
          </a:p>
        </p:txBody>
      </p:sp>
      <p:pic>
        <p:nvPicPr>
          <p:cNvPr id="4" name="Imat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2" y="1484784"/>
            <a:ext cx="4371435" cy="1123801"/>
          </a:xfrm>
          <a:prstGeom prst="rect">
            <a:avLst/>
          </a:prstGeom>
        </p:spPr>
      </p:pic>
      <p:sp>
        <p:nvSpPr>
          <p:cNvPr id="7" name="Subtítol 2"/>
          <p:cNvSpPr>
            <a:spLocks noGrp="1"/>
          </p:cNvSpPr>
          <p:nvPr>
            <p:ph type="subTitle" idx="1" hasCustomPrompt="1"/>
          </p:nvPr>
        </p:nvSpPr>
        <p:spPr>
          <a:xfrm>
            <a:off x="972272" y="5978353"/>
            <a:ext cx="8703174" cy="576064"/>
          </a:xfrm>
        </p:spPr>
        <p:txBody>
          <a:bodyPr tIns="0" bIns="0" anchor="b" anchorCtr="0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Helvetica Now Display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ca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" panose="020B0504030202020204" pitchFamily="34" charset="77"/>
                <a:ea typeface="+mn-ea"/>
                <a:cs typeface="Helvetica Now Display" panose="020B0504030202020204" pitchFamily="34" charset="77"/>
              </a:rPr>
              <a:t>4 de gener de 2022</a:t>
            </a:r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104964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Diapositiva de 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972272" y="2708920"/>
            <a:ext cx="8703174" cy="1949029"/>
          </a:xfrm>
        </p:spPr>
        <p:txBody>
          <a:bodyPr lIns="72000" rIns="7200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Helvetica Now Display Extra Bol" panose="020B0504030202020204"/>
              </a:defRPr>
            </a:lvl1pPr>
          </a:lstStyle>
          <a:p>
            <a:r>
              <a:rPr lang="ca-ES" noProof="0" dirty="0"/>
              <a:t>Feu clic aquí per editar l'estil</a:t>
            </a:r>
          </a:p>
        </p:txBody>
      </p:sp>
      <p:pic>
        <p:nvPicPr>
          <p:cNvPr id="4" name="Imat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2" y="1484784"/>
            <a:ext cx="4371435" cy="1123801"/>
          </a:xfrm>
          <a:prstGeom prst="rect">
            <a:avLst/>
          </a:prstGeom>
        </p:spPr>
      </p:pic>
      <p:sp>
        <p:nvSpPr>
          <p:cNvPr id="8" name="Subtítol 2"/>
          <p:cNvSpPr>
            <a:spLocks noGrp="1"/>
          </p:cNvSpPr>
          <p:nvPr>
            <p:ph type="subTitle" idx="1" hasCustomPrompt="1"/>
          </p:nvPr>
        </p:nvSpPr>
        <p:spPr>
          <a:xfrm>
            <a:off x="972272" y="5978353"/>
            <a:ext cx="8703174" cy="576064"/>
          </a:xfrm>
        </p:spPr>
        <p:txBody>
          <a:bodyPr tIns="0" bIns="0" anchor="b" anchorCtr="0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Helvetica Now Display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ca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" panose="020B0504030202020204" pitchFamily="34" charset="77"/>
                <a:ea typeface="+mn-ea"/>
                <a:cs typeface="Helvetica Now Display" panose="020B0504030202020204" pitchFamily="34" charset="77"/>
              </a:rPr>
              <a:t>11 d’agost de 2021</a:t>
            </a:r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107781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">
            <a:extLst>
              <a:ext uri="{FF2B5EF4-FFF2-40B4-BE49-F238E27FC236}">
                <a16:creationId xmlns:a16="http://schemas.microsoft.com/office/drawing/2014/main" id="{20AFD3B1-A8A6-884F-907C-A732DB21F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7"/>
          <a:srcRect b="89899"/>
          <a:stretch/>
        </p:blipFill>
        <p:spPr>
          <a:xfrm>
            <a:off x="0" y="0"/>
            <a:ext cx="9906000" cy="692696"/>
          </a:xfrm>
          <a:prstGeom prst="rect">
            <a:avLst/>
          </a:prstGeom>
        </p:spPr>
      </p:pic>
      <p:sp>
        <p:nvSpPr>
          <p:cNvPr id="8" name="CuadroTexto 18">
            <a:extLst>
              <a:ext uri="{FF2B5EF4-FFF2-40B4-BE49-F238E27FC236}">
                <a16:creationId xmlns:a16="http://schemas.microsoft.com/office/drawing/2014/main" id="{2558E479-47D2-794F-86F6-FD25AC227F3D}"/>
              </a:ext>
            </a:extLst>
          </p:cNvPr>
          <p:cNvSpPr txBox="1"/>
          <p:nvPr userDrawn="1"/>
        </p:nvSpPr>
        <p:spPr>
          <a:xfrm>
            <a:off x="291044" y="380181"/>
            <a:ext cx="2216528" cy="169277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</a:rPr>
              <a:t>#</a:t>
            </a:r>
            <a:r>
              <a:rPr kumimoji="0" lang="ca-E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ow Display" panose="020B0504030202020204" pitchFamily="34" charset="77"/>
                <a:ea typeface="+mn-ea"/>
                <a:cs typeface="Helvetica Now Display" panose="020B0504030202020204" pitchFamily="34" charset="77"/>
              </a:rPr>
              <a:t>PrimàriaDeFutur</a:t>
            </a:r>
          </a:p>
        </p:txBody>
      </p:sp>
      <p:sp>
        <p:nvSpPr>
          <p:cNvPr id="11" name="CuadroTexto 16">
            <a:extLst>
              <a:ext uri="{FF2B5EF4-FFF2-40B4-BE49-F238E27FC236}">
                <a16:creationId xmlns:a16="http://schemas.microsoft.com/office/drawing/2014/main" id="{A5A01B14-18BF-DE49-8CD7-0502181F7B84}"/>
              </a:ext>
            </a:extLst>
          </p:cNvPr>
          <p:cNvSpPr txBox="1"/>
          <p:nvPr userDrawn="1"/>
        </p:nvSpPr>
        <p:spPr>
          <a:xfrm>
            <a:off x="7804512" y="380181"/>
            <a:ext cx="1887117" cy="169277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ow Display" panose="020B0504030202020204" pitchFamily="34" charset="77"/>
                <a:ea typeface="+mn-ea"/>
                <a:cs typeface="Helvetica Now Display" panose="020B0504030202020204" pitchFamily="34" charset="77"/>
              </a:rPr>
              <a:t>4 de gener de 2022</a:t>
            </a:r>
            <a:endParaRPr kumimoji="0" lang="ca-E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ow Display" panose="020B0504030202020204" pitchFamily="34" charset="77"/>
              <a:ea typeface="+mn-ea"/>
              <a:cs typeface="Helvetica Now Display" panose="020B0504030202020204" pitchFamily="34" charset="77"/>
            </a:endParaRPr>
          </a:p>
        </p:txBody>
      </p:sp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09625" y="804456"/>
            <a:ext cx="8286750" cy="690304"/>
          </a:xfrm>
          <a:prstGeom prst="rect">
            <a:avLst/>
          </a:prstGeom>
        </p:spPr>
        <p:txBody>
          <a:bodyPr vert="horz" lIns="36000" tIns="36000" rIns="36000" bIns="0" rtlCol="0" anchor="b" anchorCtr="0">
            <a:noAutofit/>
          </a:bodyPr>
          <a:lstStyle/>
          <a:p>
            <a:r>
              <a:rPr lang="ca-ES" noProof="0" dirty="0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09625" y="1916832"/>
            <a:ext cx="8286750" cy="4104457"/>
          </a:xfrm>
          <a:prstGeom prst="rect">
            <a:avLst/>
          </a:prstGeom>
        </p:spPr>
        <p:txBody>
          <a:bodyPr vert="horz" lIns="36000" tIns="45720" rIns="0" bIns="45720" rtlCol="0">
            <a:noAutofit/>
          </a:bodyPr>
          <a:lstStyle/>
          <a:p>
            <a:pPr lvl="0"/>
            <a:r>
              <a:rPr lang="ca-ES" noProof="0" dirty="0"/>
              <a:t>Feu clic aquí per editar estils</a:t>
            </a:r>
          </a:p>
          <a:p>
            <a:pPr lvl="1"/>
            <a:r>
              <a:rPr lang="ca-ES" noProof="0" dirty="0"/>
              <a:t>Segon nivell</a:t>
            </a:r>
          </a:p>
          <a:p>
            <a:pPr lvl="2"/>
            <a:r>
              <a:rPr lang="ca-ES" noProof="0" dirty="0"/>
              <a:t>Tercer nivell</a:t>
            </a:r>
          </a:p>
          <a:p>
            <a:pPr lvl="3"/>
            <a:r>
              <a:rPr lang="ca-ES" noProof="0" dirty="0"/>
              <a:t>Quart nivell</a:t>
            </a:r>
          </a:p>
          <a:p>
            <a:pPr lvl="4"/>
            <a:r>
              <a:rPr lang="ca-ES" noProof="0" dirty="0"/>
              <a:t>Cinquè nivell</a:t>
            </a:r>
          </a:p>
        </p:txBody>
      </p:sp>
      <p:sp>
        <p:nvSpPr>
          <p:cNvPr id="6" name="Text Box 132"/>
          <p:cNvSpPr txBox="1">
            <a:spLocks noChangeArrowheads="1"/>
          </p:cNvSpPr>
          <p:nvPr userDrawn="1"/>
        </p:nvSpPr>
        <p:spPr bwMode="auto">
          <a:xfrm>
            <a:off x="331500" y="6441487"/>
            <a:ext cx="624932" cy="20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fld id="{E351577E-A410-4B69-A4D9-E5907833B15F}" type="slidenum">
              <a:rPr lang="ca-ES" sz="700" i="0" noProof="0" smtClean="0">
                <a:solidFill>
                  <a:schemeClr val="bg1">
                    <a:lumMod val="65000"/>
                  </a:schemeClr>
                </a:solidFill>
                <a:latin typeface="Helvetica Now Display" panose="020B0504030202020204"/>
              </a:rPr>
              <a:pPr algn="l">
                <a:defRPr/>
              </a:pPr>
              <a:t>‹#›</a:t>
            </a:fld>
            <a:endParaRPr lang="ca-ES" sz="700" i="0" noProof="0" dirty="0">
              <a:solidFill>
                <a:schemeClr val="bg1">
                  <a:lumMod val="65000"/>
                </a:schemeClr>
              </a:solidFill>
              <a:latin typeface="Helvetica Now Display" panose="020B0504030202020204"/>
            </a:endParaRPr>
          </a:p>
        </p:txBody>
      </p:sp>
      <p:pic>
        <p:nvPicPr>
          <p:cNvPr id="12" name="Imagen 5">
            <a:extLst>
              <a:ext uri="{FF2B5EF4-FFF2-40B4-BE49-F238E27FC236}">
                <a16:creationId xmlns:a16="http://schemas.microsoft.com/office/drawing/2014/main" id="{46B68A53-806D-7D4A-A4EE-DC93A02C81B9}"/>
              </a:ext>
            </a:extLst>
          </p:cNvPr>
          <p:cNvPicPr>
            <a:picLocks noChangeAspect="1"/>
          </p:cNvPicPr>
          <p:nvPr userDrawn="1"/>
        </p:nvPicPr>
        <p:blipFill>
          <a:blip r:embed="rId48"/>
          <a:stretch>
            <a:fillRect/>
          </a:stretch>
        </p:blipFill>
        <p:spPr>
          <a:xfrm>
            <a:off x="8364217" y="6220187"/>
            <a:ext cx="1178029" cy="355840"/>
          </a:xfrm>
          <a:prstGeom prst="rect">
            <a:avLst/>
          </a:prstGeom>
        </p:spPr>
      </p:pic>
      <p:cxnSp>
        <p:nvCxnSpPr>
          <p:cNvPr id="13" name="Conector recto 25">
            <a:extLst>
              <a:ext uri="{FF2B5EF4-FFF2-40B4-BE49-F238E27FC236}">
                <a16:creationId xmlns:a16="http://schemas.microsoft.com/office/drawing/2014/main" id="{DC6ACF1E-C55D-024E-8D0F-85E12FDD72F2}"/>
              </a:ext>
            </a:extLst>
          </p:cNvPr>
          <p:cNvCxnSpPr>
            <a:cxnSpLocks/>
          </p:cNvCxnSpPr>
          <p:nvPr userDrawn="1"/>
        </p:nvCxnSpPr>
        <p:spPr>
          <a:xfrm>
            <a:off x="809625" y="1592480"/>
            <a:ext cx="8286750" cy="0"/>
          </a:xfrm>
          <a:prstGeom prst="line">
            <a:avLst/>
          </a:prstGeom>
          <a:ln w="28575">
            <a:solidFill>
              <a:srgbClr val="326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21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670" r:id="rId10"/>
    <p:sldLayoutId id="2147483712" r:id="rId11"/>
    <p:sldLayoutId id="2147483693" r:id="rId12"/>
    <p:sldLayoutId id="2147483650" r:id="rId13"/>
    <p:sldLayoutId id="2147483685" r:id="rId14"/>
    <p:sldLayoutId id="2147483687" r:id="rId15"/>
    <p:sldLayoutId id="2147483686" r:id="rId16"/>
    <p:sldLayoutId id="2147483688" r:id="rId17"/>
    <p:sldLayoutId id="2147483689" r:id="rId18"/>
    <p:sldLayoutId id="2147483691" r:id="rId19"/>
    <p:sldLayoutId id="2147483692" r:id="rId20"/>
    <p:sldLayoutId id="2147483690" r:id="rId21"/>
    <p:sldLayoutId id="2147483651" r:id="rId22"/>
    <p:sldLayoutId id="2147483727" r:id="rId23"/>
    <p:sldLayoutId id="2147483728" r:id="rId24"/>
    <p:sldLayoutId id="2147483729" r:id="rId25"/>
    <p:sldLayoutId id="2147483735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655" r:id="rId32"/>
    <p:sldLayoutId id="2147483736" r:id="rId33"/>
    <p:sldLayoutId id="2147483737" r:id="rId34"/>
    <p:sldLayoutId id="2147483738" r:id="rId35"/>
    <p:sldLayoutId id="2147483739" r:id="rId36"/>
    <p:sldLayoutId id="2147483740" r:id="rId37"/>
    <p:sldLayoutId id="2147483741" r:id="rId38"/>
    <p:sldLayoutId id="2147483742" r:id="rId39"/>
    <p:sldLayoutId id="2147483743" r:id="rId40"/>
    <p:sldLayoutId id="2147483744" r:id="rId41"/>
    <p:sldLayoutId id="2147483711" r:id="rId42"/>
    <p:sldLayoutId id="2147483746" r:id="rId43"/>
    <p:sldLayoutId id="2147483747" r:id="rId44"/>
    <p:sldLayoutId id="2147483751" r:id="rId4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34656C"/>
          </a:solidFill>
          <a:latin typeface="Helvetica Now Display Extra Bol" panose="020B0504030202020204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4F4C20"/>
          </a:solidFill>
          <a:latin typeface="Helvetica Now Display Medium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4F4C20"/>
          </a:solidFill>
          <a:latin typeface="Helvetica Now Display Medium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4F4C20"/>
          </a:solidFill>
          <a:latin typeface="Helvetica Now Display Medium"/>
          <a:ea typeface="+mn-ea"/>
          <a:cs typeface="+mn-cs"/>
        </a:defRPr>
      </a:lvl3pPr>
      <a:lvl4pPr marL="71437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4F4C20"/>
          </a:solidFill>
          <a:latin typeface="Helvetica Now Display Medium"/>
          <a:ea typeface="+mn-ea"/>
          <a:cs typeface="+mn-cs"/>
        </a:defRPr>
      </a:lvl4pPr>
      <a:lvl5pPr marL="8953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4F4C20"/>
          </a:solidFill>
          <a:latin typeface="Helvetica Now Display Medium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  <p15:guide id="3" orient="horz" pos="1011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2.tif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tiff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B3DEC812-6133-0C45-880A-7CFB23AFF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Dossier de premsa</a:t>
            </a:r>
            <a:endParaRPr lang="ca-ES" dirty="0"/>
          </a:p>
        </p:txBody>
      </p:sp>
      <p:sp>
        <p:nvSpPr>
          <p:cNvPr id="5" name="Subtíto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3DEC812-6133-0C45-880A-7CFB23AFF03A}"/>
              </a:ext>
            </a:extLst>
          </p:cNvPr>
          <p:cNvSpPr txBox="1">
            <a:spLocks/>
          </p:cNvSpPr>
          <p:nvPr/>
        </p:nvSpPr>
        <p:spPr>
          <a:xfrm>
            <a:off x="5323859" y="4519795"/>
            <a:ext cx="3696807" cy="928688"/>
          </a:xfrm>
          <a:prstGeom prst="rect">
            <a:avLst/>
          </a:prstGeom>
        </p:spPr>
        <p:txBody>
          <a:bodyPr vert="horz" lIns="99060" tIns="49530" rIns="39000" bIns="4953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a-ES" sz="2600" b="1" dirty="0">
              <a:solidFill>
                <a:schemeClr val="bg1"/>
              </a:solidFill>
              <a:latin typeface="Helvetica Now Display Extra Bol" panose="020B050403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3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chemeClr val="accent6"/>
                </a:solidFill>
              </a:rPr>
              <a:t>S/ </a:t>
            </a:r>
            <a:r>
              <a:rPr lang="ca-ES" dirty="0"/>
              <a:t>Sessions de </a:t>
            </a:r>
            <a:r>
              <a:rPr lang="ca-ES" dirty="0" smtClean="0"/>
              <a:t>treball:</a:t>
            </a:r>
            <a:endParaRPr lang="ca-ES" dirty="0"/>
          </a:p>
        </p:txBody>
      </p:sp>
      <p:grpSp>
        <p:nvGrpSpPr>
          <p:cNvPr id="9" name="Agrupa 8"/>
          <p:cNvGrpSpPr/>
          <p:nvPr/>
        </p:nvGrpSpPr>
        <p:grpSpPr>
          <a:xfrm>
            <a:off x="1568624" y="2602059"/>
            <a:ext cx="6920471" cy="1685415"/>
            <a:chOff x="1620818" y="2805819"/>
            <a:chExt cx="7073225" cy="1773420"/>
          </a:xfrm>
        </p:grpSpPr>
        <p:pic>
          <p:nvPicPr>
            <p:cNvPr id="6" name="Imat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28740" y="2805819"/>
              <a:ext cx="1003823" cy="1773420"/>
            </a:xfrm>
            <a:prstGeom prst="rect">
              <a:avLst/>
            </a:prstGeom>
          </p:spPr>
        </p:pic>
        <p:pic>
          <p:nvPicPr>
            <p:cNvPr id="7" name="Imatg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982" r="12815"/>
            <a:stretch/>
          </p:blipFill>
          <p:spPr>
            <a:xfrm>
              <a:off x="1620818" y="2806307"/>
              <a:ext cx="2102650" cy="1772932"/>
            </a:xfrm>
            <a:prstGeom prst="rect">
              <a:avLst/>
            </a:prstGeom>
          </p:spPr>
        </p:pic>
        <p:pic>
          <p:nvPicPr>
            <p:cNvPr id="31" name="Imatge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07" b="10348"/>
            <a:stretch/>
          </p:blipFill>
          <p:spPr>
            <a:xfrm>
              <a:off x="5440011" y="2820612"/>
              <a:ext cx="3254032" cy="1731774"/>
            </a:xfrm>
            <a:prstGeom prst="rect">
              <a:avLst/>
            </a:prstGeom>
          </p:spPr>
        </p:pic>
      </p:grpSp>
      <p:pic>
        <p:nvPicPr>
          <p:cNvPr id="36" name="Imat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624" y="1548761"/>
            <a:ext cx="6974853" cy="91650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0"/>
          <a:stretch/>
        </p:blipFill>
        <p:spPr>
          <a:xfrm>
            <a:off x="6354093" y="4412804"/>
            <a:ext cx="2428784" cy="17340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48" y="4412804"/>
            <a:ext cx="2680685" cy="17340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r="4438"/>
          <a:stretch/>
        </p:blipFill>
        <p:spPr>
          <a:xfrm>
            <a:off x="1183965" y="4412889"/>
            <a:ext cx="2312323" cy="1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ector recto 45">
            <a:extLst>
              <a:ext uri="{FF2B5EF4-FFF2-40B4-BE49-F238E27FC236}">
                <a16:creationId xmlns:a16="http://schemas.microsoft.com/office/drawing/2014/main" id="{7DE4F033-1E12-8648-B7EF-3FDF744F9754}"/>
              </a:ext>
            </a:extLst>
          </p:cNvPr>
          <p:cNvCxnSpPr>
            <a:cxnSpLocks/>
          </p:cNvCxnSpPr>
          <p:nvPr/>
        </p:nvCxnSpPr>
        <p:spPr>
          <a:xfrm flipH="1">
            <a:off x="1135764" y="3610538"/>
            <a:ext cx="1" cy="958035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chemeClr val="accent6"/>
                </a:solidFill>
              </a:rPr>
              <a:t>S/ </a:t>
            </a:r>
            <a:r>
              <a:rPr lang="ca-ES" dirty="0"/>
              <a:t>Cronograma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sz="quarter" idx="10"/>
          </p:nvPr>
        </p:nvSpPr>
        <p:spPr>
          <a:xfrm>
            <a:off x="809624" y="1735542"/>
            <a:ext cx="8286751" cy="383216"/>
          </a:xfrm>
        </p:spPr>
        <p:txBody>
          <a:bodyPr/>
          <a:lstStyle/>
          <a:p>
            <a:r>
              <a:rPr lang="es-ES" dirty="0"/>
              <a:t>La </a:t>
            </a:r>
            <a:r>
              <a:rPr lang="ca-ES" dirty="0" smtClean="0"/>
              <a:t>durada total del desplegament serà aproximadament de dos any*, a partir de la fase pilot.</a:t>
            </a:r>
          </a:p>
          <a:p>
            <a:endParaRPr lang="ca-ES" dirty="0" smtClean="0"/>
          </a:p>
          <a:p>
            <a:endParaRPr lang="ca-ES" dirty="0"/>
          </a:p>
        </p:txBody>
      </p:sp>
      <p:sp>
        <p:nvSpPr>
          <p:cNvPr id="40" name="Contenidor de text 2"/>
          <p:cNvSpPr txBox="1">
            <a:spLocks/>
          </p:cNvSpPr>
          <p:nvPr/>
        </p:nvSpPr>
        <p:spPr>
          <a:xfrm>
            <a:off x="799016" y="1609559"/>
            <a:ext cx="8296547" cy="432069"/>
          </a:xfrm>
          <a:prstGeom prst="rect">
            <a:avLst/>
          </a:prstGeom>
        </p:spPr>
        <p:txBody>
          <a:bodyPr tIns="0"/>
          <a:lstStyle>
            <a:lvl1pPr marL="0" indent="0" algn="l" defTabSz="742931" rtl="0" eaLnBrk="1" latinLnBrk="0" hangingPunct="1">
              <a:lnSpc>
                <a:spcPct val="90000"/>
              </a:lnSpc>
              <a:spcBef>
                <a:spcPts val="813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lang="es-ES" sz="1400" b="1" kern="1200" dirty="0" smtClean="0">
                <a:solidFill>
                  <a:schemeClr val="accent3">
                    <a:lumMod val="50000"/>
                  </a:schemeClr>
                </a:solidFill>
                <a:latin typeface="Helvetica Now Display" panose="020B0504030202020204" pitchFamily="34" charset="77"/>
                <a:ea typeface="+mn-ea"/>
                <a:cs typeface="Helvetica Now Display" panose="020B0504030202020204" pitchFamily="34" charset="77"/>
              </a:defRPr>
            </a:lvl1pPr>
            <a:lvl2pPr marL="557199" indent="-185733" algn="l" defTabSz="742931" rtl="0" eaLnBrk="1" latinLnBrk="0" hangingPunct="1">
              <a:lnSpc>
                <a:spcPct val="90000"/>
              </a:lnSpc>
              <a:spcBef>
                <a:spcPts val="406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8664" indent="-185733" algn="l" defTabSz="742931" rtl="0" eaLnBrk="1" latinLnBrk="0" hangingPunct="1">
              <a:lnSpc>
                <a:spcPct val="90000"/>
              </a:lnSpc>
              <a:spcBef>
                <a:spcPts val="406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00130" indent="-185733" algn="l" defTabSz="742931" rtl="0" eaLnBrk="1" latinLnBrk="0" hangingPunct="1">
              <a:lnSpc>
                <a:spcPct val="90000"/>
              </a:lnSpc>
              <a:spcBef>
                <a:spcPts val="406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71596" indent="-185733" algn="l" defTabSz="742931" rtl="0" eaLnBrk="1" latinLnBrk="0" hangingPunct="1">
              <a:lnSpc>
                <a:spcPct val="90000"/>
              </a:lnSpc>
              <a:spcBef>
                <a:spcPts val="406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43061" indent="-185733" algn="l" defTabSz="742931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27" indent="-185733" algn="l" defTabSz="742931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5993" indent="-185733" algn="l" defTabSz="742931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459" indent="-185733" algn="l" defTabSz="742931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3613">
              <a:lnSpc>
                <a:spcPct val="100000"/>
              </a:lnSpc>
              <a:spcBef>
                <a:spcPts val="0"/>
              </a:spcBef>
              <a:buClr>
                <a:srgbClr val="94B6D2">
                  <a:lumMod val="60000"/>
                  <a:lumOff val="40000"/>
                </a:srgbClr>
              </a:buClr>
              <a:defRPr/>
            </a:pPr>
            <a:endParaRPr lang="ca-ES" sz="1517" b="0" dirty="0">
              <a:solidFill>
                <a:schemeClr val="tx1"/>
              </a:solidFill>
              <a:latin typeface="+mn-lt"/>
              <a:cs typeface="Arial"/>
            </a:endParaRPr>
          </a:p>
        </p:txBody>
      </p:sp>
      <p:grpSp>
        <p:nvGrpSpPr>
          <p:cNvPr id="8" name="Agrupa 7"/>
          <p:cNvGrpSpPr/>
          <p:nvPr/>
        </p:nvGrpSpPr>
        <p:grpSpPr>
          <a:xfrm>
            <a:off x="827696" y="2113343"/>
            <a:ext cx="8414845" cy="3455329"/>
            <a:chOff x="647740" y="2168723"/>
            <a:chExt cx="7885789" cy="3189534"/>
          </a:xfrm>
        </p:grpSpPr>
        <p:sp>
          <p:nvSpPr>
            <p:cNvPr id="41" name="Rectángulo redondeado 11">
              <a:extLst>
                <a:ext uri="{FF2B5EF4-FFF2-40B4-BE49-F238E27FC236}">
                  <a16:creationId xmlns:a16="http://schemas.microsoft.com/office/drawing/2014/main" id="{0EF8CB90-DAC6-DF47-8A07-47D6296E7594}"/>
                </a:ext>
              </a:extLst>
            </p:cNvPr>
            <p:cNvSpPr/>
            <p:nvPr/>
          </p:nvSpPr>
          <p:spPr>
            <a:xfrm>
              <a:off x="2805214" y="5084240"/>
              <a:ext cx="1710175" cy="27401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1 Cicle = 10 setmanes</a:t>
              </a:r>
            </a:p>
          </p:txBody>
        </p:sp>
        <p:sp>
          <p:nvSpPr>
            <p:cNvPr id="49" name="TextBox 70">
              <a:extLst>
                <a:ext uri="{FF2B5EF4-FFF2-40B4-BE49-F238E27FC236}">
                  <a16:creationId xmlns:a16="http://schemas.microsoft.com/office/drawing/2014/main" id="{163CEAF7-895A-BA47-8E6E-53179D21335A}"/>
                </a:ext>
              </a:extLst>
            </p:cNvPr>
            <p:cNvSpPr txBox="1"/>
            <p:nvPr/>
          </p:nvSpPr>
          <p:spPr>
            <a:xfrm>
              <a:off x="680516" y="2168723"/>
              <a:ext cx="2058186" cy="2698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a-ES" sz="13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Metro Nord</a:t>
              </a:r>
              <a:endParaRPr lang="ca-ES" sz="1300" b="1" dirty="0">
                <a:solidFill>
                  <a:schemeClr val="accent4"/>
                </a:solidFill>
              </a:endParaRPr>
            </a:p>
          </p:txBody>
        </p:sp>
        <p:sp>
          <p:nvSpPr>
            <p:cNvPr id="50" name="Flecha abajo 15">
              <a:extLst>
                <a:ext uri="{FF2B5EF4-FFF2-40B4-BE49-F238E27FC236}">
                  <a16:creationId xmlns:a16="http://schemas.microsoft.com/office/drawing/2014/main" id="{5837B4D4-6E94-9E4E-AE78-A8A543A2CD1B}"/>
                </a:ext>
              </a:extLst>
            </p:cNvPr>
            <p:cNvSpPr/>
            <p:nvPr/>
          </p:nvSpPr>
          <p:spPr>
            <a:xfrm>
              <a:off x="2019164" y="2788944"/>
              <a:ext cx="167848" cy="19847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2288" dirty="0"/>
            </a:p>
          </p:txBody>
        </p:sp>
        <p:sp>
          <p:nvSpPr>
            <p:cNvPr id="51" name="Rectangle 73">
              <a:extLst>
                <a:ext uri="{FF2B5EF4-FFF2-40B4-BE49-F238E27FC236}">
                  <a16:creationId xmlns:a16="http://schemas.microsoft.com/office/drawing/2014/main" id="{5B4199AB-1E37-A242-8725-C3D3E1576BB1}"/>
                </a:ext>
              </a:extLst>
            </p:cNvPr>
            <p:cNvSpPr/>
            <p:nvPr/>
          </p:nvSpPr>
          <p:spPr>
            <a:xfrm>
              <a:off x="1725088" y="2468001"/>
              <a:ext cx="756000" cy="251999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ca-ES" sz="867" dirty="0"/>
                <a:t>36 </a:t>
              </a:r>
              <a:r>
                <a:rPr lang="ca-ES" sz="867" dirty="0" err="1"/>
                <a:t>EAPs</a:t>
              </a:r>
              <a:endParaRPr lang="ca-ES" sz="867" dirty="0"/>
            </a:p>
          </p:txBody>
        </p:sp>
        <p:sp>
          <p:nvSpPr>
            <p:cNvPr id="52" name="Rectangle 73">
              <a:extLst>
                <a:ext uri="{FF2B5EF4-FFF2-40B4-BE49-F238E27FC236}">
                  <a16:creationId xmlns:a16="http://schemas.microsoft.com/office/drawing/2014/main" id="{667EFC4F-C99E-8B43-9C78-EC13B2DD8057}"/>
                </a:ext>
              </a:extLst>
            </p:cNvPr>
            <p:cNvSpPr/>
            <p:nvPr/>
          </p:nvSpPr>
          <p:spPr>
            <a:xfrm>
              <a:off x="3320639" y="2468001"/>
              <a:ext cx="756000" cy="251999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ca-ES" sz="867" dirty="0" smtClean="0"/>
                <a:t>57 </a:t>
              </a:r>
              <a:r>
                <a:rPr lang="ca-ES" sz="867" dirty="0" err="1"/>
                <a:t>EAPs</a:t>
              </a:r>
              <a:endParaRPr lang="ca-ES" sz="867" dirty="0"/>
            </a:p>
          </p:txBody>
        </p:sp>
        <p:sp>
          <p:nvSpPr>
            <p:cNvPr id="53" name="Flecha abajo 20">
              <a:extLst>
                <a:ext uri="{FF2B5EF4-FFF2-40B4-BE49-F238E27FC236}">
                  <a16:creationId xmlns:a16="http://schemas.microsoft.com/office/drawing/2014/main" id="{751DF77C-1D16-1F4D-A463-BF3EC12E7A6F}"/>
                </a:ext>
              </a:extLst>
            </p:cNvPr>
            <p:cNvSpPr/>
            <p:nvPr/>
          </p:nvSpPr>
          <p:spPr>
            <a:xfrm>
              <a:off x="3614715" y="2788944"/>
              <a:ext cx="167848" cy="19847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2288" dirty="0"/>
            </a:p>
          </p:txBody>
        </p:sp>
        <p:sp>
          <p:nvSpPr>
            <p:cNvPr id="54" name="Flecha abajo 21">
              <a:extLst>
                <a:ext uri="{FF2B5EF4-FFF2-40B4-BE49-F238E27FC236}">
                  <a16:creationId xmlns:a16="http://schemas.microsoft.com/office/drawing/2014/main" id="{98211E46-AC7E-6E4E-BB92-47D6B25382C2}"/>
                </a:ext>
              </a:extLst>
            </p:cNvPr>
            <p:cNvSpPr/>
            <p:nvPr/>
          </p:nvSpPr>
          <p:spPr>
            <a:xfrm>
              <a:off x="5315483" y="2788944"/>
              <a:ext cx="167848" cy="19847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2288" dirty="0"/>
            </a:p>
          </p:txBody>
        </p:sp>
        <p:sp>
          <p:nvSpPr>
            <p:cNvPr id="55" name="TextBox 74">
              <a:extLst>
                <a:ext uri="{FF2B5EF4-FFF2-40B4-BE49-F238E27FC236}">
                  <a16:creationId xmlns:a16="http://schemas.microsoft.com/office/drawing/2014/main" id="{693607FD-CFF5-824F-AD4E-41D5B6776CE1}"/>
                </a:ext>
              </a:extLst>
            </p:cNvPr>
            <p:cNvSpPr txBox="1"/>
            <p:nvPr/>
          </p:nvSpPr>
          <p:spPr>
            <a:xfrm>
              <a:off x="7777529" y="2468001"/>
              <a:ext cx="756000" cy="251999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>
              <a:defPPr>
                <a:defRPr lang="es-ES"/>
              </a:defPPr>
              <a:lvl1pPr algn="ctr">
                <a:lnSpc>
                  <a:spcPct val="150000"/>
                </a:lnSpc>
                <a:defRPr sz="1100">
                  <a:solidFill>
                    <a:schemeClr val="accent6"/>
                  </a:solidFill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ca-ES" sz="867" dirty="0">
                  <a:solidFill>
                    <a:schemeClr val="tx1"/>
                  </a:solidFill>
                </a:rPr>
                <a:t>Següents en cicles de 72 </a:t>
              </a:r>
              <a:r>
                <a:rPr lang="ca-ES" sz="867" dirty="0" err="1">
                  <a:solidFill>
                    <a:schemeClr val="tx1"/>
                  </a:solidFill>
                </a:rPr>
                <a:t>EAPs</a:t>
              </a:r>
              <a:endParaRPr lang="ca-ES" sz="867" dirty="0">
                <a:solidFill>
                  <a:schemeClr val="tx1"/>
                </a:solidFill>
              </a:endParaRPr>
            </a:p>
          </p:txBody>
        </p:sp>
        <p:sp>
          <p:nvSpPr>
            <p:cNvPr id="56" name="Flecha abajo 141">
              <a:extLst>
                <a:ext uri="{FF2B5EF4-FFF2-40B4-BE49-F238E27FC236}">
                  <a16:creationId xmlns:a16="http://schemas.microsoft.com/office/drawing/2014/main" id="{16EEAFB7-5FFF-B04A-AAA5-65CB535CA20B}"/>
                </a:ext>
              </a:extLst>
            </p:cNvPr>
            <p:cNvSpPr/>
            <p:nvPr/>
          </p:nvSpPr>
          <p:spPr>
            <a:xfrm>
              <a:off x="6963245" y="2788944"/>
              <a:ext cx="167848" cy="19847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2288" dirty="0"/>
            </a:p>
          </p:txBody>
        </p:sp>
        <p:sp>
          <p:nvSpPr>
            <p:cNvPr id="57" name="Flecha abajo 24">
              <a:extLst>
                <a:ext uri="{FF2B5EF4-FFF2-40B4-BE49-F238E27FC236}">
                  <a16:creationId xmlns:a16="http://schemas.microsoft.com/office/drawing/2014/main" id="{0222C415-DB79-744F-9189-0834594B191C}"/>
                </a:ext>
              </a:extLst>
            </p:cNvPr>
            <p:cNvSpPr/>
            <p:nvPr/>
          </p:nvSpPr>
          <p:spPr>
            <a:xfrm>
              <a:off x="941816" y="2788944"/>
              <a:ext cx="167848" cy="19847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2288" dirty="0"/>
            </a:p>
          </p:txBody>
        </p:sp>
        <p:sp>
          <p:nvSpPr>
            <p:cNvPr id="58" name="Rectangle 73">
              <a:extLst>
                <a:ext uri="{FF2B5EF4-FFF2-40B4-BE49-F238E27FC236}">
                  <a16:creationId xmlns:a16="http://schemas.microsoft.com/office/drawing/2014/main" id="{BD5B9BD6-04D6-0E45-B8D0-2D1A33682320}"/>
                </a:ext>
              </a:extLst>
            </p:cNvPr>
            <p:cNvSpPr/>
            <p:nvPr/>
          </p:nvSpPr>
          <p:spPr>
            <a:xfrm>
              <a:off x="647740" y="2468001"/>
              <a:ext cx="756000" cy="251999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ca-ES" sz="867" dirty="0"/>
                <a:t>3 </a:t>
              </a:r>
              <a:r>
                <a:rPr lang="ca-ES" sz="867" dirty="0" err="1"/>
                <a:t>EAPs</a:t>
              </a:r>
              <a:endParaRPr lang="ca-ES" sz="867" dirty="0"/>
            </a:p>
          </p:txBody>
        </p:sp>
        <p:sp>
          <p:nvSpPr>
            <p:cNvPr id="59" name="Rectangle 73">
              <a:extLst>
                <a:ext uri="{FF2B5EF4-FFF2-40B4-BE49-F238E27FC236}">
                  <a16:creationId xmlns:a16="http://schemas.microsoft.com/office/drawing/2014/main" id="{0D8A4CB7-DF3D-8145-9291-FE9266C5DF12}"/>
                </a:ext>
              </a:extLst>
            </p:cNvPr>
            <p:cNvSpPr/>
            <p:nvPr/>
          </p:nvSpPr>
          <p:spPr>
            <a:xfrm>
              <a:off x="5021407" y="2468001"/>
              <a:ext cx="756000" cy="251999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ca-ES" sz="867" dirty="0" smtClean="0"/>
                <a:t>74 </a:t>
              </a:r>
              <a:r>
                <a:rPr lang="ca-ES" sz="867" dirty="0" err="1"/>
                <a:t>EAPs</a:t>
              </a:r>
              <a:endParaRPr lang="ca-ES" sz="867" dirty="0"/>
            </a:p>
          </p:txBody>
        </p:sp>
        <p:sp>
          <p:nvSpPr>
            <p:cNvPr id="60" name="Rectangle 73">
              <a:extLst>
                <a:ext uri="{FF2B5EF4-FFF2-40B4-BE49-F238E27FC236}">
                  <a16:creationId xmlns:a16="http://schemas.microsoft.com/office/drawing/2014/main" id="{83671054-C087-8E46-AEF0-0260F9F2B5FC}"/>
                </a:ext>
              </a:extLst>
            </p:cNvPr>
            <p:cNvSpPr/>
            <p:nvPr/>
          </p:nvSpPr>
          <p:spPr>
            <a:xfrm>
              <a:off x="6669169" y="2468001"/>
              <a:ext cx="756000" cy="251999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ca-ES" sz="867" dirty="0"/>
                <a:t>72 </a:t>
              </a:r>
              <a:r>
                <a:rPr lang="ca-ES" sz="867" dirty="0" err="1"/>
                <a:t>EAPs</a:t>
              </a:r>
              <a:endParaRPr lang="ca-ES" sz="867" dirty="0"/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DF7FAB48-56B3-D94F-A3D2-030915809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83" y="3110652"/>
              <a:ext cx="726391" cy="324000"/>
            </a:xfrm>
            <a:prstGeom prst="chevron">
              <a:avLst>
                <a:gd name="adj" fmla="val 3001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a-ES" sz="1083" b="1" dirty="0">
                  <a:solidFill>
                    <a:schemeClr val="bg1"/>
                  </a:solidFill>
                </a:rPr>
                <a:t>Pilot</a:t>
              </a:r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6229CE94-A541-0B42-8C58-DC6EEFD23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961" y="3110652"/>
              <a:ext cx="1404254" cy="324000"/>
            </a:xfrm>
            <a:prstGeom prst="chevron">
              <a:avLst>
                <a:gd name="adj" fmla="val 30009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a-ES" sz="1083" b="1" dirty="0">
                  <a:solidFill>
                    <a:schemeClr val="bg1"/>
                  </a:solidFill>
                </a:rPr>
                <a:t>1r cicle</a:t>
              </a: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6229CE94-A541-0B42-8C58-DC6EEFD23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629" y="3110652"/>
              <a:ext cx="1616021" cy="324000"/>
            </a:xfrm>
            <a:prstGeom prst="chevron">
              <a:avLst>
                <a:gd name="adj" fmla="val 3000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a-ES" sz="1083" b="1" dirty="0">
                  <a:solidFill>
                    <a:schemeClr val="bg1"/>
                  </a:solidFill>
                </a:rPr>
                <a:t>2n cicle</a:t>
              </a:r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6229CE94-A541-0B42-8C58-DC6EEFD23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388" y="3110652"/>
              <a:ext cx="1768039" cy="324000"/>
            </a:xfrm>
            <a:prstGeom prst="chevron">
              <a:avLst>
                <a:gd name="adj" fmla="val 3000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a-ES" sz="1083" b="1" dirty="0">
                  <a:solidFill>
                    <a:schemeClr val="bg1"/>
                  </a:solidFill>
                </a:rPr>
                <a:t>3r cicle</a:t>
              </a:r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6229CE94-A541-0B42-8C58-DC6EEFD23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961" y="3110652"/>
              <a:ext cx="1452416" cy="324000"/>
            </a:xfrm>
            <a:prstGeom prst="chevron">
              <a:avLst>
                <a:gd name="adj" fmla="val 3000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a-ES" sz="1083" b="1" dirty="0">
                  <a:solidFill>
                    <a:schemeClr val="bg1"/>
                  </a:solidFill>
                </a:rPr>
                <a:t>4t cicle</a:t>
              </a:r>
            </a:p>
          </p:txBody>
        </p:sp>
        <p:grpSp>
          <p:nvGrpSpPr>
            <p:cNvPr id="5" name="Agrupa 4"/>
            <p:cNvGrpSpPr/>
            <p:nvPr/>
          </p:nvGrpSpPr>
          <p:grpSpPr>
            <a:xfrm>
              <a:off x="7918909" y="3110652"/>
              <a:ext cx="473241" cy="324000"/>
              <a:chOff x="7989466" y="3110652"/>
              <a:chExt cx="473241" cy="324000"/>
            </a:xfrm>
          </p:grpSpPr>
          <p:sp>
            <p:nvSpPr>
              <p:cNvPr id="71" name="Freeform 11">
                <a:extLst>
                  <a:ext uri="{FF2B5EF4-FFF2-40B4-BE49-F238E27FC236}">
                    <a16:creationId xmlns:a16="http://schemas.microsoft.com/office/drawing/2014/main" id="{1422306F-BB29-A243-85E7-FCE75255D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466" y="3110652"/>
                <a:ext cx="193206" cy="324000"/>
              </a:xfrm>
              <a:prstGeom prst="chevron">
                <a:avLst>
                  <a:gd name="adj" fmla="val 49468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5721" tIns="27861" rIns="55721" bIns="27861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 sz="894" dirty="0"/>
              </a:p>
            </p:txBody>
          </p:sp>
          <p:sp>
            <p:nvSpPr>
              <p:cNvPr id="46" name="Freeform 11">
                <a:extLst>
                  <a:ext uri="{FF2B5EF4-FFF2-40B4-BE49-F238E27FC236}">
                    <a16:creationId xmlns:a16="http://schemas.microsoft.com/office/drawing/2014/main" id="{1422306F-BB29-A243-85E7-FCE75255D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9483" y="3110652"/>
                <a:ext cx="193206" cy="324000"/>
              </a:xfrm>
              <a:prstGeom prst="chevron">
                <a:avLst>
                  <a:gd name="adj" fmla="val 49468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5721" tIns="27861" rIns="55721" bIns="27861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 sz="894" dirty="0"/>
              </a:p>
            </p:txBody>
          </p:sp>
          <p:sp>
            <p:nvSpPr>
              <p:cNvPr id="80" name="Freeform 11">
                <a:extLst>
                  <a:ext uri="{FF2B5EF4-FFF2-40B4-BE49-F238E27FC236}">
                    <a16:creationId xmlns:a16="http://schemas.microsoft.com/office/drawing/2014/main" id="{1422306F-BB29-A243-85E7-FCE75255D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9501" y="3110652"/>
                <a:ext cx="193206" cy="324000"/>
              </a:xfrm>
              <a:prstGeom prst="chevron">
                <a:avLst>
                  <a:gd name="adj" fmla="val 49468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5721" tIns="27861" rIns="55721" bIns="27861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 sz="894" dirty="0"/>
              </a:p>
            </p:txBody>
          </p:sp>
        </p:grpSp>
      </p:grpSp>
      <p:sp>
        <p:nvSpPr>
          <p:cNvPr id="7" name="QuadreDeText 6"/>
          <p:cNvSpPr txBox="1"/>
          <p:nvPr/>
        </p:nvSpPr>
        <p:spPr>
          <a:xfrm>
            <a:off x="2696686" y="4622335"/>
            <a:ext cx="917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/>
              <a:t>Octubre ‘21</a:t>
            </a:r>
            <a:endParaRPr lang="ca-ES" sz="1100" dirty="0"/>
          </a:p>
        </p:txBody>
      </p:sp>
      <p:sp>
        <p:nvSpPr>
          <p:cNvPr id="34" name="QuadreDeText 33"/>
          <p:cNvSpPr txBox="1"/>
          <p:nvPr/>
        </p:nvSpPr>
        <p:spPr>
          <a:xfrm>
            <a:off x="808812" y="4628815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100" dirty="0" smtClean="0"/>
              <a:t>Maig ’21</a:t>
            </a:r>
            <a:endParaRPr lang="ca-ES" sz="1100" dirty="0"/>
          </a:p>
        </p:txBody>
      </p:sp>
      <p:sp>
        <p:nvSpPr>
          <p:cNvPr id="38" name="TextBox 70">
            <a:extLst>
              <a:ext uri="{FF2B5EF4-FFF2-40B4-BE49-F238E27FC236}">
                <a16:creationId xmlns:a16="http://schemas.microsoft.com/office/drawing/2014/main" id="{163CEAF7-895A-BA47-8E6E-53179D21335A}"/>
              </a:ext>
            </a:extLst>
          </p:cNvPr>
          <p:cNvSpPr txBox="1"/>
          <p:nvPr/>
        </p:nvSpPr>
        <p:spPr>
          <a:xfrm>
            <a:off x="3803025" y="2117115"/>
            <a:ext cx="2196269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a-E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Tot Catalunya</a:t>
            </a:r>
            <a:endParaRPr lang="ca-ES" sz="1300" b="1" dirty="0">
              <a:solidFill>
                <a:schemeClr val="accent4"/>
              </a:solidFill>
            </a:endParaRPr>
          </a:p>
        </p:txBody>
      </p:sp>
      <p:sp>
        <p:nvSpPr>
          <p:cNvPr id="61" name="QuadreDeText 6"/>
          <p:cNvSpPr txBox="1"/>
          <p:nvPr/>
        </p:nvSpPr>
        <p:spPr>
          <a:xfrm>
            <a:off x="4486639" y="4622335"/>
            <a:ext cx="829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/>
              <a:t>Gener ‘22</a:t>
            </a:r>
            <a:endParaRPr lang="ca-ES" sz="1100" dirty="0"/>
          </a:p>
        </p:txBody>
      </p:sp>
      <p:sp>
        <p:nvSpPr>
          <p:cNvPr id="62" name="Marcador de texto 61">
            <a:extLst>
              <a:ext uri="{FF2B5EF4-FFF2-40B4-BE49-F238E27FC236}">
                <a16:creationId xmlns:a16="http://schemas.microsoft.com/office/drawing/2014/main" id="{47A09435-AB11-F043-8A6F-173B55472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886" y="6253401"/>
            <a:ext cx="7797799" cy="290465"/>
          </a:xfrm>
          <a:prstGeom prst="rect">
            <a:avLst/>
          </a:prstGeom>
        </p:spPr>
        <p:txBody>
          <a:bodyPr wrap="square" lIns="74295" tIns="37148" rIns="74295" bIns="37148" anchor="t">
            <a:spAutoFit/>
          </a:bodyPr>
          <a:lstStyle/>
          <a:p>
            <a:r>
              <a:rPr lang="ca-ES" sz="1400" dirty="0">
                <a:solidFill>
                  <a:srgbClr val="34656C"/>
                </a:solidFill>
                <a:latin typeface="Helvetica Now Display Extra Bol" panose="020B0504030202020204"/>
                <a:ea typeface="+mj-ea"/>
                <a:cs typeface="+mj-cs"/>
              </a:rPr>
              <a:t>*Durant aquest període està previst abordar de forma homogènia els 373 EAP de tot el territori</a:t>
            </a:r>
            <a:r>
              <a:rPr lang="ca-ES" sz="1000" dirty="0">
                <a:solidFill>
                  <a:srgbClr val="34656C"/>
                </a:solidFill>
                <a:latin typeface="Helvetica Now Display Extra Bol" panose="020B0504030202020204"/>
                <a:ea typeface="+mj-ea"/>
                <a:cs typeface="+mj-cs"/>
              </a:rPr>
              <a:t>.</a:t>
            </a:r>
          </a:p>
        </p:txBody>
      </p:sp>
      <p:cxnSp>
        <p:nvCxnSpPr>
          <p:cNvPr id="39" name="Conector recto 45">
            <a:extLst>
              <a:ext uri="{FF2B5EF4-FFF2-40B4-BE49-F238E27FC236}">
                <a16:creationId xmlns:a16="http://schemas.microsoft.com/office/drawing/2014/main" id="{7DE4F033-1E12-8648-B7EF-3FDF744F9754}"/>
              </a:ext>
            </a:extLst>
          </p:cNvPr>
          <p:cNvCxnSpPr>
            <a:cxnSpLocks/>
          </p:cNvCxnSpPr>
          <p:nvPr/>
        </p:nvCxnSpPr>
        <p:spPr>
          <a:xfrm>
            <a:off x="3151595" y="2191925"/>
            <a:ext cx="3904" cy="239801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5">
            <a:extLst>
              <a:ext uri="{FF2B5EF4-FFF2-40B4-BE49-F238E27FC236}">
                <a16:creationId xmlns:a16="http://schemas.microsoft.com/office/drawing/2014/main" id="{7DE4F033-1E12-8648-B7EF-3FDF744F9754}"/>
              </a:ext>
            </a:extLst>
          </p:cNvPr>
          <p:cNvCxnSpPr>
            <a:cxnSpLocks/>
          </p:cNvCxnSpPr>
          <p:nvPr/>
        </p:nvCxnSpPr>
        <p:spPr>
          <a:xfrm flipH="1">
            <a:off x="4880180" y="3610538"/>
            <a:ext cx="1" cy="958035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4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09625" y="1524535"/>
            <a:ext cx="8895903" cy="536312"/>
          </a:xfrm>
        </p:spPr>
        <p:txBody>
          <a:bodyPr/>
          <a:lstStyle/>
          <a:p>
            <a:r>
              <a:rPr lang="ca-ES" dirty="0"/>
              <a:t>Equips Atenció Primària </a:t>
            </a:r>
            <a:r>
              <a:rPr lang="ca-ES" dirty="0" smtClean="0"/>
              <a:t>participants al 2021 per RS </a:t>
            </a:r>
            <a:endParaRPr lang="ca-ES" dirty="0"/>
          </a:p>
        </p:txBody>
      </p:sp>
      <p:sp>
        <p:nvSpPr>
          <p:cNvPr id="5" name="QuadreDeText 4"/>
          <p:cNvSpPr txBox="1"/>
          <p:nvPr/>
        </p:nvSpPr>
        <p:spPr>
          <a:xfrm>
            <a:off x="3512840" y="6093296"/>
            <a:ext cx="387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800" dirty="0">
                <a:solidFill>
                  <a:srgbClr val="34656C"/>
                </a:solidFill>
                <a:latin typeface="Helvetica Now Display Extra Bol" panose="020B0504030202020204"/>
                <a:ea typeface="+mj-ea"/>
                <a:cs typeface="+mj-cs"/>
              </a:rPr>
              <a:t>2021: </a:t>
            </a:r>
            <a:r>
              <a:rPr lang="ca-ES" sz="1800" dirty="0" smtClean="0">
                <a:solidFill>
                  <a:srgbClr val="34656C"/>
                </a:solidFill>
                <a:latin typeface="Helvetica Now Display Extra Bol" panose="020B0504030202020204"/>
                <a:ea typeface="+mj-ea"/>
                <a:cs typeface="+mj-cs"/>
              </a:rPr>
              <a:t>917 </a:t>
            </a:r>
            <a:r>
              <a:rPr lang="ca-ES" sz="1800" dirty="0">
                <a:solidFill>
                  <a:srgbClr val="34656C"/>
                </a:solidFill>
                <a:latin typeface="Helvetica Now Display Extra Bol" panose="020B0504030202020204"/>
                <a:ea typeface="+mj-ea"/>
                <a:cs typeface="+mj-cs"/>
              </a:rPr>
              <a:t>professionals participants</a:t>
            </a:r>
          </a:p>
        </p:txBody>
      </p:sp>
      <p:sp>
        <p:nvSpPr>
          <p:cNvPr id="27" name="Títol 1"/>
          <p:cNvSpPr txBox="1">
            <a:spLocks/>
          </p:cNvSpPr>
          <p:nvPr/>
        </p:nvSpPr>
        <p:spPr>
          <a:xfrm>
            <a:off x="809625" y="804456"/>
            <a:ext cx="8286750" cy="463673"/>
          </a:xfrm>
          <a:prstGeom prst="rect">
            <a:avLst/>
          </a:prstGeom>
        </p:spPr>
        <p:txBody>
          <a:bodyPr vert="horz" lIns="36000" tIns="36000" rIns="9144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34656C"/>
                </a:solidFill>
                <a:latin typeface="Helvetica Now Display Extra Bol" panose="020B0504030202020204"/>
                <a:ea typeface="+mj-ea"/>
                <a:cs typeface="+mj-cs"/>
              </a:defRPr>
            </a:lvl1pPr>
          </a:lstStyle>
          <a:p>
            <a:r>
              <a:rPr lang="ca-ES" dirty="0" smtClean="0">
                <a:solidFill>
                  <a:schemeClr val="accent6"/>
                </a:solidFill>
              </a:rPr>
              <a:t>S/ </a:t>
            </a:r>
            <a:r>
              <a:rPr lang="ca-ES" dirty="0" smtClean="0"/>
              <a:t>Desplegament territorial</a:t>
            </a:r>
            <a:endParaRPr lang="ca-ES" dirty="0"/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68" y="2304996"/>
            <a:ext cx="7658069" cy="378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quarter" idx="10"/>
          </p:nvPr>
        </p:nvSpPr>
        <p:spPr>
          <a:xfrm>
            <a:off x="809624" y="2752365"/>
            <a:ext cx="8679879" cy="2188803"/>
          </a:xfrm>
        </p:spPr>
        <p:txBody>
          <a:bodyPr/>
          <a:lstStyle/>
          <a:p>
            <a:pPr marL="0" indent="0" algn="ctr">
              <a:buNone/>
            </a:pPr>
            <a:r>
              <a:rPr lang="ca-ES" sz="2800" dirty="0"/>
              <a:t>Les sessions participatives apoderen als </a:t>
            </a:r>
            <a:r>
              <a:rPr lang="ca-ES" sz="2800" b="1" dirty="0">
                <a:solidFill>
                  <a:schemeClr val="accent2"/>
                </a:solidFill>
                <a:latin typeface="Helvetica" pitchFamily="2" charset="0"/>
              </a:rPr>
              <a:t>professionals</a:t>
            </a:r>
            <a:r>
              <a:rPr lang="ca-ES" sz="2800" dirty="0"/>
              <a:t> perquè </a:t>
            </a:r>
            <a:r>
              <a:rPr lang="ca-ES" sz="2800" b="1" dirty="0">
                <a:solidFill>
                  <a:schemeClr val="accent2"/>
                </a:solidFill>
                <a:latin typeface="Helvetica" pitchFamily="2" charset="0"/>
              </a:rPr>
              <a:t>liderin la transformació </a:t>
            </a:r>
            <a:r>
              <a:rPr lang="ca-ES" sz="2800" dirty="0"/>
              <a:t>acompanyats </a:t>
            </a:r>
            <a:r>
              <a:rPr lang="ca-ES" sz="2800" dirty="0" smtClean="0"/>
              <a:t>de </a:t>
            </a:r>
            <a:r>
              <a:rPr lang="ca-ES" sz="2800" b="1" dirty="0"/>
              <a:t>metodologia</a:t>
            </a:r>
          </a:p>
        </p:txBody>
      </p:sp>
      <p:sp>
        <p:nvSpPr>
          <p:cNvPr id="4" name="Títo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chemeClr val="accent6"/>
                </a:solidFill>
              </a:rPr>
              <a:t>S/ </a:t>
            </a:r>
            <a:r>
              <a:rPr lang="ca-ES" dirty="0" smtClean="0"/>
              <a:t>Fase Transformació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654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9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9BB5449-CB5B-C845-801A-DE5578F6EB47}"/>
              </a:ext>
            </a:extLst>
          </p:cNvPr>
          <p:cNvCxnSpPr/>
          <p:nvPr/>
        </p:nvCxnSpPr>
        <p:spPr>
          <a:xfrm>
            <a:off x="1507371" y="1187201"/>
            <a:ext cx="68413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46B68A53-806D-7D4A-A4EE-DC93A02C8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217" y="6220187"/>
            <a:ext cx="1178029" cy="35584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7D3D00-D7DF-A04C-8EEC-10452C47D2A7}"/>
              </a:ext>
            </a:extLst>
          </p:cNvPr>
          <p:cNvSpPr txBox="1"/>
          <p:nvPr/>
        </p:nvSpPr>
        <p:spPr>
          <a:xfrm>
            <a:off x="822530" y="1083332"/>
            <a:ext cx="7057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sz="3600" b="1" dirty="0" err="1">
                <a:solidFill>
                  <a:srgbClr val="3265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</a:t>
            </a:r>
            <a:r>
              <a:rPr lang="es-ES" sz="3600" b="1" dirty="0">
                <a:solidFill>
                  <a:srgbClr val="3265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5CFD0F3-DE99-7F48-88B9-BFF768D6A2FF}"/>
              </a:ext>
            </a:extLst>
          </p:cNvPr>
          <p:cNvSpPr/>
          <p:nvPr/>
        </p:nvSpPr>
        <p:spPr>
          <a:xfrm>
            <a:off x="155659" y="1479912"/>
            <a:ext cx="9594682" cy="572464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6858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sz="2400" b="1" dirty="0">
              <a:solidFill>
                <a:srgbClr val="8EBCF9"/>
              </a:solidFill>
              <a:latin typeface="Helvetica Now Display" panose="020B0504030202020204"/>
              <a:cs typeface="Arial" panose="020B0604020202020204" pitchFamily="34" charset="0"/>
            </a:endParaRPr>
          </a:p>
          <a:p>
            <a:pPr marL="6858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>
                <a:latin typeface="Helvetica Now Display" panose="020B0504030202020204"/>
                <a:cs typeface="Arial" panose="020B0604020202020204" pitchFamily="34" charset="0"/>
              </a:rPr>
              <a:t>Maximitzant les </a:t>
            </a:r>
            <a:r>
              <a:rPr lang="ca-ES" sz="2000" b="1" dirty="0">
                <a:solidFill>
                  <a:srgbClr val="9ECAFB"/>
                </a:solidFill>
                <a:latin typeface="Helvetica Now Display" panose="020B0504030202020204"/>
                <a:cs typeface="Arial" panose="020B0604020202020204" pitchFamily="34" charset="0"/>
              </a:rPr>
              <a:t>competències</a:t>
            </a:r>
            <a:r>
              <a:rPr lang="ca-ES" sz="2000" dirty="0">
                <a:latin typeface="Helvetica Now Display" panose="020B0504030202020204"/>
                <a:cs typeface="Arial" panose="020B0604020202020204" pitchFamily="34" charset="0"/>
              </a:rPr>
              <a:t> dels </a:t>
            </a:r>
            <a:r>
              <a:rPr lang="ca-ES" sz="2000" dirty="0" smtClean="0">
                <a:latin typeface="Helvetica Now Display" panose="020B0504030202020204"/>
                <a:cs typeface="Arial" panose="020B0604020202020204" pitchFamily="34" charset="0"/>
              </a:rPr>
              <a:t>professionals</a:t>
            </a:r>
            <a:endParaRPr lang="ca-ES" sz="2000" dirty="0">
              <a:latin typeface="Helvetica Now Display" panose="020B0504030202020204"/>
              <a:cs typeface="Arial" panose="020B0604020202020204" pitchFamily="34" charset="0"/>
            </a:endParaRPr>
          </a:p>
          <a:p>
            <a:pPr marL="6858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>
                <a:latin typeface="Helvetica Now Display" panose="020B0504030202020204"/>
                <a:cs typeface="Arial" panose="020B0604020202020204" pitchFamily="34" charset="0"/>
              </a:rPr>
              <a:t>Definint </a:t>
            </a:r>
            <a:r>
              <a:rPr lang="ca-ES" sz="2000" b="1" dirty="0">
                <a:solidFill>
                  <a:srgbClr val="9ECAFB"/>
                </a:solidFill>
                <a:latin typeface="Helvetica Now Display" panose="020B0504030202020204"/>
                <a:cs typeface="Arial" panose="020B0604020202020204" pitchFamily="34" charset="0"/>
              </a:rPr>
              <a:t>nous rols</a:t>
            </a:r>
          </a:p>
          <a:p>
            <a:pPr marL="6858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>
                <a:latin typeface="Helvetica Now Display" panose="020B0504030202020204"/>
                <a:cs typeface="Arial" panose="020B0604020202020204" pitchFamily="34" charset="0"/>
              </a:rPr>
              <a:t>Potenciant la </a:t>
            </a:r>
            <a:r>
              <a:rPr lang="ca-ES" sz="2000" b="1" dirty="0">
                <a:solidFill>
                  <a:srgbClr val="9ECAFB"/>
                </a:solidFill>
                <a:latin typeface="Helvetica Now Display" panose="020B0504030202020204"/>
                <a:cs typeface="Arial" panose="020B0604020202020204" pitchFamily="34" charset="0"/>
              </a:rPr>
              <a:t>coordinació</a:t>
            </a:r>
            <a:r>
              <a:rPr lang="ca-ES" sz="2000" dirty="0">
                <a:latin typeface="Helvetica Now Display" panose="020B0504030202020204"/>
                <a:cs typeface="Arial" panose="020B0604020202020204" pitchFamily="34" charset="0"/>
              </a:rPr>
              <a:t> </a:t>
            </a:r>
            <a:r>
              <a:rPr lang="ca-ES" sz="2000" dirty="0" smtClean="0">
                <a:latin typeface="Helvetica Now Display" panose="020B0504030202020204"/>
                <a:cs typeface="Arial" panose="020B0604020202020204" pitchFamily="34" charset="0"/>
              </a:rPr>
              <a:t>de </a:t>
            </a:r>
            <a:r>
              <a:rPr lang="ca-ES" sz="2000" dirty="0">
                <a:latin typeface="Helvetica Now Display" panose="020B0504030202020204"/>
                <a:cs typeface="Arial" panose="020B0604020202020204" pitchFamily="34" charset="0"/>
              </a:rPr>
              <a:t>tots els actors implicats</a:t>
            </a:r>
          </a:p>
          <a:p>
            <a:pPr marL="6858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>
                <a:latin typeface="Helvetica Now Display" panose="020B0504030202020204"/>
                <a:cs typeface="Arial" panose="020B0604020202020204" pitchFamily="34" charset="0"/>
              </a:rPr>
              <a:t>Incorporant </a:t>
            </a:r>
            <a:r>
              <a:rPr lang="ca-ES" sz="2000" b="1" dirty="0">
                <a:solidFill>
                  <a:srgbClr val="9ECAFB"/>
                </a:solidFill>
                <a:latin typeface="Helvetica Now Display" panose="020B0504030202020204"/>
                <a:cs typeface="Arial" panose="020B0604020202020204" pitchFamily="34" charset="0"/>
              </a:rPr>
              <a:t>innovació</a:t>
            </a:r>
          </a:p>
          <a:p>
            <a:pPr marL="342900" lvl="1">
              <a:lnSpc>
                <a:spcPct val="150000"/>
              </a:lnSpc>
              <a:spcAft>
                <a:spcPts val="600"/>
              </a:spcAft>
            </a:pPr>
            <a:endParaRPr lang="ca-ES" sz="2000" b="1" dirty="0">
              <a:solidFill>
                <a:srgbClr val="B7D4A7"/>
              </a:solidFill>
              <a:latin typeface="Helvetica Now Display" panose="020B0504030202020204"/>
              <a:cs typeface="Arial" panose="020B0604020202020204" pitchFamily="34" charset="0"/>
            </a:endParaRPr>
          </a:p>
          <a:p>
            <a:pPr marL="342900" lvl="1">
              <a:lnSpc>
                <a:spcPct val="150000"/>
              </a:lnSpc>
              <a:spcAft>
                <a:spcPts val="600"/>
              </a:spcAft>
            </a:pPr>
            <a:endParaRPr lang="ca-ES" sz="2000" b="1" dirty="0">
              <a:solidFill>
                <a:srgbClr val="B7D4A7"/>
              </a:solidFill>
              <a:latin typeface="Helvetica Now Display" panose="020B0504030202020204"/>
              <a:cs typeface="Arial" panose="020B0604020202020204" pitchFamily="34" charset="0"/>
            </a:endParaRPr>
          </a:p>
          <a:p>
            <a:pPr marL="342900" lvl="1">
              <a:lnSpc>
                <a:spcPct val="150000"/>
              </a:lnSpc>
              <a:spcAft>
                <a:spcPts val="600"/>
              </a:spcAft>
            </a:pPr>
            <a:endParaRPr lang="ca-ES" sz="2000" b="1" dirty="0">
              <a:solidFill>
                <a:srgbClr val="B7D4A7"/>
              </a:solidFill>
              <a:latin typeface="Helvetica Now Display" panose="020B0504030202020204"/>
              <a:cs typeface="Arial" panose="020B0604020202020204" pitchFamily="34" charset="0"/>
            </a:endParaRPr>
          </a:p>
          <a:p>
            <a:pPr marL="6286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a-ES" sz="1200" dirty="0">
              <a:latin typeface="Helvetica Now Display" panose="020B0504030202020204"/>
              <a:cs typeface="Arial" panose="020B0604020202020204" pitchFamily="34" charset="0"/>
            </a:endParaRPr>
          </a:p>
          <a:p>
            <a:pPr marL="342900" lvl="1">
              <a:lnSpc>
                <a:spcPct val="150000"/>
              </a:lnSpc>
              <a:spcAft>
                <a:spcPts val="600"/>
              </a:spcAft>
            </a:pPr>
            <a:endParaRPr lang="ca-ES" sz="2000" dirty="0">
              <a:latin typeface="Helvetica Now Display" panose="020B0504030202020204"/>
              <a:cs typeface="Arial" panose="020B0604020202020204" pitchFamily="34" charset="0"/>
            </a:endParaRPr>
          </a:p>
          <a:p>
            <a:pPr marL="6858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 smtClean="0">
                <a:latin typeface="Helvetica Now Display" panose="020B0504030202020204"/>
                <a:cs typeface="Arial" panose="020B0604020202020204" pitchFamily="34" charset="0"/>
              </a:rPr>
              <a:t>Adequant </a:t>
            </a:r>
            <a:r>
              <a:rPr lang="ca-ES" sz="2000" dirty="0">
                <a:latin typeface="Helvetica Now Display" panose="020B0504030202020204"/>
                <a:cs typeface="Arial" panose="020B0604020202020204" pitchFamily="34" charset="0"/>
              </a:rPr>
              <a:t>l’atenció als pacients a les </a:t>
            </a:r>
            <a:r>
              <a:rPr lang="ca-ES" sz="2000" b="1" dirty="0">
                <a:solidFill>
                  <a:srgbClr val="9ECAFB"/>
                </a:solidFill>
                <a:latin typeface="Helvetica Now Display" panose="020B0504030202020204"/>
                <a:cs typeface="Arial" panose="020B0604020202020204" pitchFamily="34" charset="0"/>
              </a:rPr>
              <a:t>noves realitats</a:t>
            </a:r>
          </a:p>
          <a:p>
            <a:pPr marL="6858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>
                <a:latin typeface="Helvetica Now Display" panose="020B0504030202020204"/>
                <a:cs typeface="Arial" panose="020B0604020202020204" pitchFamily="34" charset="0"/>
              </a:rPr>
              <a:t>Redefinint i reorganitzant els </a:t>
            </a:r>
            <a:r>
              <a:rPr lang="ca-ES" sz="2000" b="1" dirty="0">
                <a:solidFill>
                  <a:srgbClr val="9ECAFB"/>
                </a:solidFill>
                <a:latin typeface="Helvetica Now Display" panose="020B0504030202020204"/>
                <a:cs typeface="Arial" panose="020B0604020202020204" pitchFamily="34" charset="0"/>
              </a:rPr>
              <a:t>processos de treball </a:t>
            </a:r>
            <a:r>
              <a:rPr lang="ca-ES" sz="2000" dirty="0">
                <a:latin typeface="Helvetica Now Display" panose="020B0504030202020204"/>
                <a:cs typeface="Arial" panose="020B0604020202020204" pitchFamily="34" charset="0"/>
              </a:rPr>
              <a:t>per oferir una resposta adequada i efectiva a la ciutadania</a:t>
            </a:r>
            <a:r>
              <a:rPr lang="en-US" sz="2000" dirty="0">
                <a:latin typeface="Helvetica Now Display" panose="020B0504030202020204"/>
                <a:cs typeface="Arial" panose="020B0604020202020204" pitchFamily="34" charset="0"/>
              </a:rPr>
              <a:t>​​</a:t>
            </a:r>
          </a:p>
          <a:p>
            <a:pPr marL="6858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sz="2400" dirty="0">
              <a:latin typeface="Helvetica Now Display" panose="020B0504030202020204"/>
              <a:cs typeface="Arial" panose="020B0604020202020204" pitchFamily="34" charset="0"/>
            </a:endParaRPr>
          </a:p>
          <a:p>
            <a:pPr marL="6858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sz="2400" dirty="0">
              <a:latin typeface="Helvetica Now Display" panose="020B0504030202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9BB5449-CB5B-C845-801A-DE5578F6EB47}"/>
              </a:ext>
            </a:extLst>
          </p:cNvPr>
          <p:cNvCxnSpPr/>
          <p:nvPr/>
        </p:nvCxnSpPr>
        <p:spPr>
          <a:xfrm>
            <a:off x="1507371" y="1187201"/>
            <a:ext cx="68413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46B68A53-806D-7D4A-A4EE-DC93A02C8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217" y="6220187"/>
            <a:ext cx="1178029" cy="355840"/>
          </a:xfrm>
          <a:prstGeom prst="rect">
            <a:avLst/>
          </a:prstGeom>
        </p:spPr>
      </p:pic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5E0EAB81-776B-4C45-9103-09D78F936E7D}"/>
              </a:ext>
            </a:extLst>
          </p:cNvPr>
          <p:cNvSpPr txBox="1">
            <a:spLocks/>
          </p:cNvSpPr>
          <p:nvPr/>
        </p:nvSpPr>
        <p:spPr>
          <a:xfrm>
            <a:off x="4574532" y="1564568"/>
            <a:ext cx="3471603" cy="3069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lang="es-ES" sz="2800" b="1" kern="1200" noProof="0" dirty="0" smtClean="0">
                <a:solidFill>
                  <a:srgbClr val="8EBCF9"/>
                </a:solidFill>
                <a:latin typeface="Arial Black" panose="020B0A04020102020204" pitchFamily="34" charset="0"/>
                <a:ea typeface="+mj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a-ES" sz="2400" dirty="0">
                <a:solidFill>
                  <a:srgbClr val="9ECAFB"/>
                </a:solidFill>
                <a:latin typeface="Helvetica" pitchFamily="2" charset="0"/>
                <a:ea typeface="+mn-ea"/>
                <a:cs typeface="+mn-cs"/>
              </a:rPr>
              <a:t>Mitjans d’intervenció</a:t>
            </a:r>
            <a:endParaRPr lang="en-US" sz="2400" dirty="0">
              <a:solidFill>
                <a:srgbClr val="9ECAFB"/>
              </a:solidFill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E79A0B02-E7EC-3E43-93D4-94ACAE8E5499}"/>
              </a:ext>
            </a:extLst>
          </p:cNvPr>
          <p:cNvSpPr txBox="1">
            <a:spLocks/>
          </p:cNvSpPr>
          <p:nvPr/>
        </p:nvSpPr>
        <p:spPr>
          <a:xfrm rot="16200000">
            <a:off x="-360512" y="3385606"/>
            <a:ext cx="3471603" cy="3069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lang="es-ES" sz="2800" b="1" kern="1200" noProof="0" dirty="0" smtClean="0">
                <a:solidFill>
                  <a:srgbClr val="8EBCF9"/>
                </a:solidFill>
                <a:latin typeface="Arial Black" panose="020B0A04020102020204" pitchFamily="34" charset="0"/>
                <a:ea typeface="+mj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>
                <a:solidFill>
                  <a:srgbClr val="9ECAFB"/>
                </a:solidFill>
                <a:latin typeface="+mn-lt"/>
                <a:ea typeface="+mn-ea"/>
                <a:cs typeface="+mn-cs"/>
              </a:rPr>
              <a:t>Àmbits</a:t>
            </a:r>
            <a:r>
              <a:rPr lang="en-US" sz="2400" dirty="0">
                <a:solidFill>
                  <a:srgbClr val="9ECAFB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9ECAFB"/>
                </a:solidFill>
                <a:latin typeface="Helvetica" pitchFamily="2" charset="0"/>
                <a:ea typeface="+mn-ea"/>
                <a:cs typeface="+mn-cs"/>
              </a:rPr>
              <a:t>d’actuació</a:t>
            </a:r>
            <a:endParaRPr lang="en-US" sz="2400" dirty="0">
              <a:solidFill>
                <a:srgbClr val="9ECAFB"/>
              </a:solidFill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DEA604-945A-A546-8A22-83A423B6A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059" y="2045625"/>
            <a:ext cx="6350663" cy="298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9BB5449-CB5B-C845-801A-DE5578F6EB47}"/>
              </a:ext>
            </a:extLst>
          </p:cNvPr>
          <p:cNvCxnSpPr/>
          <p:nvPr/>
        </p:nvCxnSpPr>
        <p:spPr>
          <a:xfrm>
            <a:off x="1507371" y="1187201"/>
            <a:ext cx="68413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46B68A53-806D-7D4A-A4EE-DC93A02C8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217" y="6220187"/>
            <a:ext cx="1178029" cy="355840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3FA0EF0-C67D-0945-A49A-CC37364FA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8266640"/>
              </p:ext>
            </p:extLst>
          </p:nvPr>
        </p:nvGraphicFramePr>
        <p:xfrm>
          <a:off x="728430" y="1682867"/>
          <a:ext cx="8400002" cy="4598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6">
            <a:extLst>
              <a:ext uri="{FF2B5EF4-FFF2-40B4-BE49-F238E27FC236}">
                <a16:creationId xmlns:a16="http://schemas.microsoft.com/office/drawing/2014/main" id="{DEB3C1CE-2485-D94B-865E-86E5C26D88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039" y="1619173"/>
            <a:ext cx="766572" cy="766572"/>
          </a:xfrm>
          <a:prstGeom prst="rect">
            <a:avLst/>
          </a:prstGeom>
        </p:spPr>
      </p:pic>
      <p:pic>
        <p:nvPicPr>
          <p:cNvPr id="12" name="Imagen 8">
            <a:extLst>
              <a:ext uri="{FF2B5EF4-FFF2-40B4-BE49-F238E27FC236}">
                <a16:creationId xmlns:a16="http://schemas.microsoft.com/office/drawing/2014/main" id="{2A5E7F7E-D7D7-3E46-9D54-DF3EC00284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150" y="3871004"/>
            <a:ext cx="670560" cy="670560"/>
          </a:xfrm>
          <a:prstGeom prst="rect">
            <a:avLst/>
          </a:prstGeom>
        </p:spPr>
      </p:pic>
      <p:pic>
        <p:nvPicPr>
          <p:cNvPr id="13" name="Imagen 7">
            <a:extLst>
              <a:ext uri="{FF2B5EF4-FFF2-40B4-BE49-F238E27FC236}">
                <a16:creationId xmlns:a16="http://schemas.microsoft.com/office/drawing/2014/main" id="{B08BB9D2-E945-294E-91FA-D7FB694F3D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8602" y="2987012"/>
            <a:ext cx="799264" cy="799264"/>
          </a:xfrm>
          <a:prstGeom prst="rect">
            <a:avLst/>
          </a:prstGeom>
        </p:spPr>
      </p:pic>
      <p:pic>
        <p:nvPicPr>
          <p:cNvPr id="14" name="Imagen 9">
            <a:extLst>
              <a:ext uri="{FF2B5EF4-FFF2-40B4-BE49-F238E27FC236}">
                <a16:creationId xmlns:a16="http://schemas.microsoft.com/office/drawing/2014/main" id="{6B180BFB-6814-264F-B929-9D60645501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6687" y="5439157"/>
            <a:ext cx="669036" cy="669036"/>
          </a:xfrm>
          <a:prstGeom prst="rect">
            <a:avLst/>
          </a:prstGeom>
        </p:spPr>
      </p:pic>
      <p:sp>
        <p:nvSpPr>
          <p:cNvPr id="16" name="Marcador de texto 5">
            <a:extLst>
              <a:ext uri="{FF2B5EF4-FFF2-40B4-BE49-F238E27FC236}">
                <a16:creationId xmlns:a16="http://schemas.microsoft.com/office/drawing/2014/main" id="{BB6543DC-1261-2841-9F2B-AC3238AAAA27}"/>
              </a:ext>
            </a:extLst>
          </p:cNvPr>
          <p:cNvSpPr txBox="1">
            <a:spLocks/>
          </p:cNvSpPr>
          <p:nvPr/>
        </p:nvSpPr>
        <p:spPr>
          <a:xfrm>
            <a:off x="291044" y="930760"/>
            <a:ext cx="10848975" cy="40337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b="1" dirty="0">
                <a:solidFill>
                  <a:srgbClr val="3265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Els </a:t>
            </a:r>
            <a:r>
              <a:rPr lang="fr-FR" sz="3600" b="1" dirty="0" err="1">
                <a:solidFill>
                  <a:srgbClr val="3265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mitjans</a:t>
            </a:r>
            <a:r>
              <a:rPr lang="fr-FR" sz="3600" b="1" dirty="0">
                <a:solidFill>
                  <a:srgbClr val="3265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d'intervenció</a:t>
            </a:r>
          </a:p>
        </p:txBody>
      </p:sp>
    </p:spTree>
    <p:extLst>
      <p:ext uri="{BB962C8B-B14F-4D97-AF65-F5344CB8AC3E}">
        <p14:creationId xmlns:p14="http://schemas.microsoft.com/office/powerpoint/2010/main" val="133496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09624" y="804456"/>
            <a:ext cx="9255943" cy="536312"/>
          </a:xfrm>
        </p:spPr>
        <p:txBody>
          <a:bodyPr/>
          <a:lstStyle/>
          <a:p>
            <a:r>
              <a:rPr lang="ca-ES" dirty="0">
                <a:solidFill>
                  <a:schemeClr val="accent6"/>
                </a:solidFill>
              </a:rPr>
              <a:t>S/ </a:t>
            </a:r>
            <a:r>
              <a:rPr lang="ca-E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Compromisos </a:t>
            </a:r>
            <a:r>
              <a:rPr lang="ca-ES" sz="2400" dirty="0">
                <a:latin typeface="Helvetica" panose="020B0604020202020204" pitchFamily="34" charset="0"/>
                <a:cs typeface="Helvetica" panose="020B0604020202020204" pitchFamily="34" charset="0"/>
              </a:rPr>
              <a:t>adquirits a l’anunci del </a:t>
            </a:r>
            <a:r>
              <a:rPr lang="ca-E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pla setembre 2020</a:t>
            </a:r>
            <a:endParaRPr lang="ca-ES" sz="2400" dirty="0"/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170C352E-FE7D-464F-B6E6-A908C11941DB}"/>
              </a:ext>
            </a:extLst>
          </p:cNvPr>
          <p:cNvGraphicFramePr/>
          <p:nvPr>
            <p:extLst/>
          </p:nvPr>
        </p:nvGraphicFramePr>
        <p:xfrm>
          <a:off x="910609" y="2053319"/>
          <a:ext cx="8362871" cy="3463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21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09625" y="692696"/>
            <a:ext cx="8286750" cy="690304"/>
          </a:xfrm>
        </p:spPr>
        <p:txBody>
          <a:bodyPr/>
          <a:lstStyle/>
          <a:p>
            <a:r>
              <a:rPr lang="ca-ES" dirty="0">
                <a:solidFill>
                  <a:schemeClr val="accent6"/>
                </a:solidFill>
              </a:rPr>
              <a:t>S/ </a:t>
            </a:r>
            <a:r>
              <a:rPr lang="ca-ES" dirty="0"/>
              <a:t>Fases i calendari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sz="quarter" idx="10"/>
          </p:nvPr>
        </p:nvSpPr>
        <p:spPr>
          <a:xfrm>
            <a:off x="1424608" y="1297196"/>
            <a:ext cx="8286751" cy="383216"/>
          </a:xfrm>
        </p:spPr>
        <p:txBody>
          <a:bodyPr/>
          <a:lstStyle/>
          <a:p>
            <a:r>
              <a:rPr lang="ca-ES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desplegament es preveu en tres fases: </a:t>
            </a:r>
            <a:r>
              <a:rPr lang="ca-ES" dirty="0">
                <a:latin typeface="Helvetica" panose="020B0604020202020204" pitchFamily="34" charset="0"/>
                <a:cs typeface="Helvetica" panose="020B0604020202020204" pitchFamily="34" charset="0"/>
              </a:rPr>
              <a:t>enfortiment, transformació i consolidació</a:t>
            </a:r>
          </a:p>
          <a:p>
            <a:endParaRPr lang="ca-ES" dirty="0"/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A49F84DF-BAD1-A744-9546-A3ECC1DAEF80}"/>
              </a:ext>
            </a:extLst>
          </p:cNvPr>
          <p:cNvSpPr/>
          <p:nvPr/>
        </p:nvSpPr>
        <p:spPr>
          <a:xfrm>
            <a:off x="910526" y="1628800"/>
            <a:ext cx="8212856" cy="3500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ca-E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33" name="Taula 32"/>
          <p:cNvGraphicFramePr>
            <a:graphicFrameLocks noGrp="1"/>
          </p:cNvGraphicFramePr>
          <p:nvPr>
            <p:extLst/>
          </p:nvPr>
        </p:nvGraphicFramePr>
        <p:xfrm>
          <a:off x="632520" y="1909584"/>
          <a:ext cx="8856984" cy="40806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90188855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164375647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940524056"/>
                    </a:ext>
                  </a:extLst>
                </a:gridCol>
              </a:tblGrid>
              <a:tr h="31787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u="none" strike="noStrike" noProof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oct</a:t>
                      </a:r>
                      <a:r>
                        <a:rPr lang="ca-ES" sz="11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-des 2020</a:t>
                      </a:r>
                      <a:endParaRPr lang="ca-ES" sz="1100" b="1" u="none" strike="noStrike" noProof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9000" marB="39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ca-ES" sz="1100" b="1" i="0" u="none" strike="noStrike" noProof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9000" marB="39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ca-ES" sz="1100" b="1" i="0" u="none" strike="noStrike" noProof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9000" marB="39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87900"/>
                  </a:ext>
                </a:extLst>
              </a:tr>
              <a:tr h="3762779"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ca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00" marR="7800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ca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00" marR="7800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100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ca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000" marR="7800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289625"/>
                  </a:ext>
                </a:extLst>
              </a:tr>
            </a:tbl>
          </a:graphicData>
        </a:graphic>
      </p:graphicFrame>
      <p:grpSp>
        <p:nvGrpSpPr>
          <p:cNvPr id="4" name="Agrupa 3"/>
          <p:cNvGrpSpPr/>
          <p:nvPr/>
        </p:nvGrpSpPr>
        <p:grpSpPr>
          <a:xfrm>
            <a:off x="628787" y="2516861"/>
            <a:ext cx="9018417" cy="3473372"/>
            <a:chOff x="154984" y="1969714"/>
            <a:chExt cx="6320204" cy="2458287"/>
          </a:xfrm>
        </p:grpSpPr>
        <p:sp>
          <p:nvSpPr>
            <p:cNvPr id="57" name="Rectángulo redondeado 13"/>
            <p:cNvSpPr/>
            <p:nvPr/>
          </p:nvSpPr>
          <p:spPr>
            <a:xfrm>
              <a:off x="154985" y="2519648"/>
              <a:ext cx="1463456" cy="553139"/>
            </a:xfrm>
            <a:prstGeom prst="roundRect">
              <a:avLst>
                <a:gd name="adj" fmla="val 800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a-ES" sz="1000" b="1" dirty="0" smtClean="0">
                  <a:solidFill>
                    <a:schemeClr val="tx1"/>
                  </a:solidFill>
                </a:rPr>
                <a:t>Acords</a:t>
              </a:r>
              <a:r>
                <a:rPr lang="ca-ES" sz="1000" dirty="0" smtClean="0">
                  <a:solidFill>
                    <a:schemeClr val="tx1"/>
                  </a:solidFill>
                </a:rPr>
                <a:t> per EAP</a:t>
              </a:r>
            </a:p>
            <a:p>
              <a:r>
                <a:rPr lang="ca-ES" sz="1000" b="1" dirty="0" smtClean="0">
                  <a:solidFill>
                    <a:schemeClr val="tx1"/>
                  </a:solidFill>
                </a:rPr>
                <a:t>Assignació </a:t>
              </a:r>
              <a:r>
                <a:rPr lang="ca-ES" sz="1000" b="1" dirty="0">
                  <a:solidFill>
                    <a:schemeClr val="tx1"/>
                  </a:solidFill>
                </a:rPr>
                <a:t>pressupostària</a:t>
              </a:r>
            </a:p>
            <a:p>
              <a:r>
                <a:rPr lang="ca-ES" sz="1000" b="1" dirty="0">
                  <a:solidFill>
                    <a:schemeClr val="tx1"/>
                  </a:solidFill>
                </a:rPr>
                <a:t>Assignació recursos</a:t>
              </a:r>
            </a:p>
            <a:p>
              <a:r>
                <a:rPr lang="ca-ES" sz="1000" dirty="0">
                  <a:solidFill>
                    <a:schemeClr val="tx1"/>
                  </a:solidFill>
                </a:rPr>
                <a:t>Acord d’accions general </a:t>
              </a:r>
              <a:r>
                <a:rPr lang="ca-ES" sz="1000" dirty="0" smtClean="0">
                  <a:solidFill>
                    <a:schemeClr val="tx1"/>
                  </a:solidFill>
                </a:rPr>
                <a:t>20- 21 </a:t>
              </a:r>
              <a:endParaRPr lang="ca-ES" sz="10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ángulo redondeado 16"/>
            <p:cNvSpPr/>
            <p:nvPr/>
          </p:nvSpPr>
          <p:spPr>
            <a:xfrm>
              <a:off x="159561" y="3118204"/>
              <a:ext cx="1458880" cy="386166"/>
            </a:xfrm>
            <a:prstGeom prst="roundRect">
              <a:avLst>
                <a:gd name="adj" fmla="val 735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a-ES" sz="1000" dirty="0">
                  <a:solidFill>
                    <a:schemeClr val="tx1"/>
                  </a:solidFill>
                </a:rPr>
                <a:t>Anàlisi </a:t>
              </a:r>
              <a:r>
                <a:rPr lang="ca-ES" sz="1000" b="1" dirty="0">
                  <a:solidFill>
                    <a:schemeClr val="tx1"/>
                  </a:solidFill>
                </a:rPr>
                <a:t>accions</a:t>
              </a:r>
              <a:r>
                <a:rPr lang="ca-ES" sz="1000" dirty="0">
                  <a:solidFill>
                    <a:schemeClr val="tx1"/>
                  </a:solidFill>
                </a:rPr>
                <a:t>,  </a:t>
              </a:r>
              <a:r>
                <a:rPr lang="ca-ES" sz="1000" b="1" dirty="0">
                  <a:solidFill>
                    <a:schemeClr val="tx1"/>
                  </a:solidFill>
                </a:rPr>
                <a:t>indicadors</a:t>
              </a:r>
              <a:r>
                <a:rPr lang="ca-ES" sz="1000" dirty="0">
                  <a:solidFill>
                    <a:schemeClr val="tx1"/>
                  </a:solidFill>
                </a:rPr>
                <a:t> i estat de situació de cada </a:t>
              </a:r>
              <a:r>
                <a:rPr lang="ca-ES" sz="1000" dirty="0" smtClean="0">
                  <a:solidFill>
                    <a:schemeClr val="tx1"/>
                  </a:solidFill>
                </a:rPr>
                <a:t>EAP.</a:t>
              </a:r>
              <a:endParaRPr lang="ca-ES" sz="1000" dirty="0">
                <a:solidFill>
                  <a:schemeClr val="tx1"/>
                </a:solidFill>
              </a:endParaRPr>
            </a:p>
            <a:p>
              <a:r>
                <a:rPr lang="ca-ES" sz="1000" b="1" dirty="0">
                  <a:solidFill>
                    <a:schemeClr val="tx1"/>
                  </a:solidFill>
                </a:rPr>
                <a:t>Seguiment</a:t>
              </a:r>
            </a:p>
          </p:txBody>
        </p:sp>
        <p:sp>
          <p:nvSpPr>
            <p:cNvPr id="59" name="Rectángulo redondeado 21"/>
            <p:cNvSpPr/>
            <p:nvPr/>
          </p:nvSpPr>
          <p:spPr>
            <a:xfrm>
              <a:off x="154985" y="1969714"/>
              <a:ext cx="1463456" cy="201306"/>
            </a:xfrm>
            <a:prstGeom prst="round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39000" tIns="0" rIns="39000" bIns="0" rtlCol="0" anchor="ctr"/>
            <a:lstStyle/>
            <a:p>
              <a:pPr algn="ctr"/>
              <a:r>
                <a:rPr lang="ca-ES" sz="1000" b="1" dirty="0">
                  <a:solidFill>
                    <a:schemeClr val="bg1"/>
                  </a:solidFill>
                </a:rPr>
                <a:t>ENFORTIMENT</a:t>
              </a:r>
            </a:p>
          </p:txBody>
        </p:sp>
        <p:sp>
          <p:nvSpPr>
            <p:cNvPr id="60" name="Rectángulo redondeado 26"/>
            <p:cNvSpPr/>
            <p:nvPr/>
          </p:nvSpPr>
          <p:spPr>
            <a:xfrm>
              <a:off x="154984" y="3687904"/>
              <a:ext cx="1463456" cy="12037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a-ES" sz="1000" dirty="0">
                  <a:solidFill>
                    <a:schemeClr val="tx1"/>
                  </a:solidFill>
                </a:rPr>
                <a:t>Creació de </a:t>
              </a:r>
              <a:r>
                <a:rPr lang="ca-ES" sz="1000" b="1" dirty="0">
                  <a:solidFill>
                    <a:schemeClr val="tx1"/>
                  </a:solidFill>
                </a:rPr>
                <a:t>grups transversals</a:t>
              </a:r>
            </a:p>
          </p:txBody>
        </p:sp>
        <p:sp>
          <p:nvSpPr>
            <p:cNvPr id="62" name="Rectángulo redondeado 37"/>
            <p:cNvSpPr/>
            <p:nvPr/>
          </p:nvSpPr>
          <p:spPr>
            <a:xfrm>
              <a:off x="159561" y="2304747"/>
              <a:ext cx="1458879" cy="15805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a-ES" sz="1000" dirty="0">
                  <a:solidFill>
                    <a:schemeClr val="tx1"/>
                  </a:solidFill>
                </a:rPr>
                <a:t>Incorporació de </a:t>
              </a:r>
              <a:r>
                <a:rPr lang="ca-ES" sz="1000" b="1" dirty="0">
                  <a:solidFill>
                    <a:schemeClr val="tx1"/>
                  </a:solidFill>
                </a:rPr>
                <a:t>personal</a:t>
              </a:r>
            </a:p>
          </p:txBody>
        </p:sp>
        <p:sp>
          <p:nvSpPr>
            <p:cNvPr id="65" name="Rectángulo redondeado 35"/>
            <p:cNvSpPr/>
            <p:nvPr/>
          </p:nvSpPr>
          <p:spPr>
            <a:xfrm>
              <a:off x="1721984" y="2571621"/>
              <a:ext cx="4097211" cy="190764"/>
            </a:xfrm>
            <a:prstGeom prst="round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39000" tIns="0" rIns="39000" bIns="0" rtlCol="0" anchor="ctr"/>
            <a:lstStyle/>
            <a:p>
              <a:pPr algn="ctr"/>
              <a:r>
                <a:rPr lang="ca-ES" sz="1000" b="1" dirty="0">
                  <a:solidFill>
                    <a:schemeClr val="bg1"/>
                  </a:solidFill>
                </a:rPr>
                <a:t>TRANSFORMACIÓ</a:t>
              </a:r>
            </a:p>
          </p:txBody>
        </p:sp>
        <p:sp>
          <p:nvSpPr>
            <p:cNvPr id="66" name="Rectángulo redondeado 36"/>
            <p:cNvSpPr/>
            <p:nvPr/>
          </p:nvSpPr>
          <p:spPr>
            <a:xfrm>
              <a:off x="5673603" y="4248001"/>
              <a:ext cx="801585" cy="180000"/>
            </a:xfrm>
            <a:prstGeom prst="round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39000" tIns="0" rIns="39000" bIns="0" rtlCol="0" anchor="ctr"/>
            <a:lstStyle/>
            <a:p>
              <a:pPr algn="ctr"/>
              <a:r>
                <a:rPr lang="ca-ES" sz="1000" b="1" dirty="0">
                  <a:solidFill>
                    <a:schemeClr val="bg1"/>
                  </a:solidFill>
                </a:rPr>
                <a:t>CONSOLIDACIÓ</a:t>
              </a:r>
            </a:p>
          </p:txBody>
        </p:sp>
      </p:grpSp>
      <p:sp>
        <p:nvSpPr>
          <p:cNvPr id="17" name="Rectángulo redondeado 26"/>
          <p:cNvSpPr/>
          <p:nvPr/>
        </p:nvSpPr>
        <p:spPr>
          <a:xfrm>
            <a:off x="2864769" y="5446524"/>
            <a:ext cx="4351690" cy="2432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975" b="1" dirty="0">
                <a:solidFill>
                  <a:schemeClr val="tx1"/>
                </a:solidFill>
              </a:rPr>
              <a:t>Seguiment dels </a:t>
            </a:r>
            <a:r>
              <a:rPr lang="ca-ES" sz="975" b="1" dirty="0" smtClean="0">
                <a:solidFill>
                  <a:schemeClr val="tx1"/>
                </a:solidFill>
              </a:rPr>
              <a:t>acords </a:t>
            </a:r>
            <a:r>
              <a:rPr lang="ca-ES" sz="975" dirty="0">
                <a:solidFill>
                  <a:schemeClr val="tx1"/>
                </a:solidFill>
              </a:rPr>
              <a:t>establerts: objectius, accions i indicadors </a:t>
            </a:r>
          </a:p>
        </p:txBody>
      </p:sp>
      <p:sp>
        <p:nvSpPr>
          <p:cNvPr id="19" name="Rectángulo redondeado 26"/>
          <p:cNvSpPr/>
          <p:nvPr/>
        </p:nvSpPr>
        <p:spPr>
          <a:xfrm>
            <a:off x="628787" y="5161640"/>
            <a:ext cx="2091965" cy="2004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000" dirty="0">
                <a:solidFill>
                  <a:schemeClr val="tx1"/>
                </a:solidFill>
              </a:rPr>
              <a:t>Creació </a:t>
            </a:r>
            <a:r>
              <a:rPr lang="ca-ES" sz="1000" b="1" dirty="0" smtClean="0">
                <a:solidFill>
                  <a:schemeClr val="tx1"/>
                </a:solidFill>
              </a:rPr>
              <a:t>grup acompanyament</a:t>
            </a:r>
            <a:endParaRPr lang="ca-ES" sz="1000" b="1" dirty="0">
              <a:solidFill>
                <a:schemeClr val="tx1"/>
              </a:solidFill>
            </a:endParaRPr>
          </a:p>
        </p:txBody>
      </p:sp>
      <p:sp>
        <p:nvSpPr>
          <p:cNvPr id="20" name="Rectángulo redondeado 13"/>
          <p:cNvSpPr/>
          <p:nvPr/>
        </p:nvSpPr>
        <p:spPr>
          <a:xfrm>
            <a:off x="2864769" y="3750437"/>
            <a:ext cx="5846386" cy="364158"/>
          </a:xfrm>
          <a:prstGeom prst="roundRect">
            <a:avLst>
              <a:gd name="adj" fmla="val 8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000" b="1" dirty="0" smtClean="0">
                <a:solidFill>
                  <a:schemeClr val="tx1"/>
                </a:solidFill>
              </a:rPr>
              <a:t>Grups transversals</a:t>
            </a:r>
            <a:r>
              <a:rPr lang="ca-ES" sz="1000" dirty="0" smtClean="0">
                <a:solidFill>
                  <a:schemeClr val="tx1"/>
                </a:solidFill>
              </a:rPr>
              <a:t>: coordinació, gestió i desplegament</a:t>
            </a:r>
            <a:r>
              <a:rPr lang="ca-ES" sz="1000" b="1" dirty="0" smtClean="0">
                <a:solidFill>
                  <a:schemeClr val="tx1"/>
                </a:solidFill>
              </a:rPr>
              <a:t> </a:t>
            </a:r>
            <a:r>
              <a:rPr lang="ca-ES" sz="1000" dirty="0" smtClean="0">
                <a:solidFill>
                  <a:schemeClr val="tx1"/>
                </a:solidFill>
              </a:rPr>
              <a:t>territorial de projectes</a:t>
            </a:r>
            <a:endParaRPr lang="ca-ES" sz="1000" dirty="0">
              <a:solidFill>
                <a:schemeClr val="tx1"/>
              </a:solidFill>
            </a:endParaRPr>
          </a:p>
        </p:txBody>
      </p:sp>
      <p:sp>
        <p:nvSpPr>
          <p:cNvPr id="21" name="Rectángulo redondeado 13"/>
          <p:cNvSpPr/>
          <p:nvPr/>
        </p:nvSpPr>
        <p:spPr>
          <a:xfrm>
            <a:off x="2869456" y="4161839"/>
            <a:ext cx="5846388" cy="393584"/>
          </a:xfrm>
          <a:prstGeom prst="roundRect">
            <a:avLst>
              <a:gd name="adj" fmla="val 8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000" b="1" dirty="0" smtClean="0">
                <a:solidFill>
                  <a:schemeClr val="tx1"/>
                </a:solidFill>
              </a:rPr>
              <a:t>Desplegament territorial progressiu:</a:t>
            </a:r>
            <a:r>
              <a:rPr lang="ca-ES" sz="1000" dirty="0" smtClean="0">
                <a:solidFill>
                  <a:schemeClr val="tx1"/>
                </a:solidFill>
              </a:rPr>
              <a:t> millora i estandardització de processos, implementació de projectes locals i transversals als 373 </a:t>
            </a:r>
            <a:r>
              <a:rPr lang="ca-ES" sz="1000" dirty="0" err="1" smtClean="0">
                <a:solidFill>
                  <a:schemeClr val="tx1"/>
                </a:solidFill>
              </a:rPr>
              <a:t>EAPs</a:t>
            </a:r>
            <a:endParaRPr lang="ca-ES" sz="1000" dirty="0">
              <a:solidFill>
                <a:schemeClr val="tx1"/>
              </a:solidFill>
            </a:endParaRPr>
          </a:p>
        </p:txBody>
      </p:sp>
      <p:sp>
        <p:nvSpPr>
          <p:cNvPr id="22" name="Rectángulo redondeado 13"/>
          <p:cNvSpPr/>
          <p:nvPr/>
        </p:nvSpPr>
        <p:spPr>
          <a:xfrm>
            <a:off x="5889377" y="4618483"/>
            <a:ext cx="2654163" cy="364158"/>
          </a:xfrm>
          <a:prstGeom prst="roundRect">
            <a:avLst>
              <a:gd name="adj" fmla="val 8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000" dirty="0">
                <a:solidFill>
                  <a:schemeClr val="tx1"/>
                </a:solidFill>
              </a:rPr>
              <a:t>Incorporació de </a:t>
            </a:r>
            <a:r>
              <a:rPr lang="ca-ES" sz="1000" b="1" dirty="0">
                <a:solidFill>
                  <a:schemeClr val="tx1"/>
                </a:solidFill>
              </a:rPr>
              <a:t>nous professionals</a:t>
            </a:r>
          </a:p>
        </p:txBody>
      </p:sp>
      <p:sp>
        <p:nvSpPr>
          <p:cNvPr id="23" name="Rectángulo redondeado 13"/>
          <p:cNvSpPr/>
          <p:nvPr/>
        </p:nvSpPr>
        <p:spPr>
          <a:xfrm>
            <a:off x="5342384" y="5042416"/>
            <a:ext cx="3201156" cy="347312"/>
          </a:xfrm>
          <a:prstGeom prst="roundRect">
            <a:avLst>
              <a:gd name="adj" fmla="val 8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000" dirty="0" smtClean="0">
                <a:solidFill>
                  <a:schemeClr val="tx1"/>
                </a:solidFill>
              </a:rPr>
              <a:t>Impuls Programa </a:t>
            </a:r>
            <a:r>
              <a:rPr lang="ca-ES" sz="1000" b="1" dirty="0" smtClean="0">
                <a:solidFill>
                  <a:schemeClr val="tx1"/>
                </a:solidFill>
              </a:rPr>
              <a:t>col·laboració  </a:t>
            </a:r>
            <a:r>
              <a:rPr lang="ca-ES" sz="1000" b="1" dirty="0" err="1">
                <a:solidFill>
                  <a:schemeClr val="tx1"/>
                </a:solidFill>
              </a:rPr>
              <a:t>APiC</a:t>
            </a:r>
            <a:r>
              <a:rPr lang="ca-ES" sz="1000" b="1" dirty="0">
                <a:solidFill>
                  <a:schemeClr val="tx1"/>
                </a:solidFill>
              </a:rPr>
              <a:t> i </a:t>
            </a:r>
            <a:r>
              <a:rPr lang="ca-ES" sz="1000" b="1" dirty="0" err="1">
                <a:solidFill>
                  <a:schemeClr val="tx1"/>
                </a:solidFill>
              </a:rPr>
              <a:t>SMiA</a:t>
            </a:r>
            <a:endParaRPr lang="ca-E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93360" y="6165304"/>
            <a:ext cx="1512168" cy="57606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 dirty="0" err="1" smtClean="0">
              <a:solidFill>
                <a:schemeClr val="tx1"/>
              </a:solidFill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2"/>
                </a:solidFill>
              </a:rPr>
              <a:t>S/ </a:t>
            </a:r>
            <a:r>
              <a:rPr lang="ca-ES" dirty="0" smtClean="0"/>
              <a:t>Pressupost i assignació econòmica</a:t>
            </a:r>
            <a:endParaRPr lang="ca-ES" dirty="0"/>
          </a:p>
        </p:txBody>
      </p:sp>
      <p:graphicFrame>
        <p:nvGraphicFramePr>
          <p:cNvPr id="6" name="Taula 5"/>
          <p:cNvGraphicFramePr>
            <a:graphicFrameLocks noGrp="1"/>
          </p:cNvGraphicFramePr>
          <p:nvPr>
            <p:extLst/>
          </p:nvPr>
        </p:nvGraphicFramePr>
        <p:xfrm>
          <a:off x="809625" y="2097903"/>
          <a:ext cx="8286751" cy="3819156"/>
        </p:xfrm>
        <a:graphic>
          <a:graphicData uri="http://schemas.openxmlformats.org/drawingml/2006/table">
            <a:tbl>
              <a:tblPr/>
              <a:tblGrid>
                <a:gridCol w="1643857">
                  <a:extLst>
                    <a:ext uri="{9D8B030D-6E8A-4147-A177-3AD203B41FA5}">
                      <a16:colId xmlns:a16="http://schemas.microsoft.com/office/drawing/2014/main" val="2475530557"/>
                    </a:ext>
                  </a:extLst>
                </a:gridCol>
                <a:gridCol w="1008928">
                  <a:extLst>
                    <a:ext uri="{9D8B030D-6E8A-4147-A177-3AD203B41FA5}">
                      <a16:colId xmlns:a16="http://schemas.microsoft.com/office/drawing/2014/main" val="1180111820"/>
                    </a:ext>
                  </a:extLst>
                </a:gridCol>
                <a:gridCol w="3618224">
                  <a:extLst>
                    <a:ext uri="{9D8B030D-6E8A-4147-A177-3AD203B41FA5}">
                      <a16:colId xmlns:a16="http://schemas.microsoft.com/office/drawing/2014/main" val="68067078"/>
                    </a:ext>
                  </a:extLst>
                </a:gridCol>
                <a:gridCol w="671914">
                  <a:extLst>
                    <a:ext uri="{9D8B030D-6E8A-4147-A177-3AD203B41FA5}">
                      <a16:colId xmlns:a16="http://schemas.microsoft.com/office/drawing/2014/main" val="96408558"/>
                    </a:ext>
                  </a:extLst>
                </a:gridCol>
                <a:gridCol w="671914">
                  <a:extLst>
                    <a:ext uri="{9D8B030D-6E8A-4147-A177-3AD203B41FA5}">
                      <a16:colId xmlns:a16="http://schemas.microsoft.com/office/drawing/2014/main" val="1641346056"/>
                    </a:ext>
                  </a:extLst>
                </a:gridCol>
                <a:gridCol w="671914">
                  <a:extLst>
                    <a:ext uri="{9D8B030D-6E8A-4147-A177-3AD203B41FA5}">
                      <a16:colId xmlns:a16="http://schemas.microsoft.com/office/drawing/2014/main" val="348060221"/>
                    </a:ext>
                  </a:extLst>
                </a:gridCol>
              </a:tblGrid>
              <a:tr h="3088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PLA D'ENFORTIMENT </a:t>
                      </a:r>
                      <a:r>
                        <a:rPr lang="ca-ES" sz="1000" b="1" i="0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 </a:t>
                      </a:r>
                      <a:r>
                        <a:rPr lang="ca-ES" sz="10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TRANSFORMACIO de l'ATENCIO PRIMARIA I COMUNITARIA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A87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PRESSUPOST </a:t>
                      </a:r>
                      <a:r>
                        <a:rPr lang="ca-ES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a-ES" sz="1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PETAPIC </a:t>
                      </a:r>
                      <a:r>
                        <a:rPr lang="ca-ES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INICIAL</a:t>
                      </a:r>
                      <a:endParaRPr lang="ca-ES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EE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002143"/>
                  </a:ext>
                </a:extLst>
              </a:tr>
              <a:tr h="339234"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87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87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8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1/9/2020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9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707523"/>
                  </a:ext>
                </a:extLst>
              </a:tr>
              <a:tr h="156959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ca-ES" sz="1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Atenció Primària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Estructural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Treball social (increment càpita mitjana EAP)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5,3 €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91145"/>
                  </a:ext>
                </a:extLst>
              </a:tr>
              <a:tr h="3088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Programa d’Enfortiment i Transformació de l'Atenció Primària i Comunitària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18,8 €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57,3 €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72,9 €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629534"/>
                  </a:ext>
                </a:extLst>
              </a:tr>
              <a:tr h="430371">
                <a:tc>
                  <a:txBody>
                    <a:bodyPr/>
                    <a:lstStyle/>
                    <a:p>
                      <a:pPr algn="l" fontAlgn="t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Conjuntural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Programa de suport a les actuacions de salut pública i vigilància epidemiologia de la COVID-19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13,9 €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38,9 €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38,9 €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880396"/>
                  </a:ext>
                </a:extLst>
              </a:tr>
              <a:tr h="308854">
                <a:tc>
                  <a:txBody>
                    <a:bodyPr/>
                    <a:lstStyle/>
                    <a:p>
                      <a:pPr algn="l" fontAlgn="t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Inversió </a:t>
                      </a:r>
                      <a:r>
                        <a:rPr lang="ca-ES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tecnològica</a:t>
                      </a:r>
                      <a:endParaRPr lang="ca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Centraletes, SMS, IP, portàtils, </a:t>
                      </a:r>
                      <a:r>
                        <a:rPr lang="ca-ES" sz="10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webcam</a:t>
                      </a:r>
                      <a:r>
                        <a:rPr lang="ca-ES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plataformes</a:t>
                      </a:r>
                      <a:endParaRPr lang="ca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3,1 €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251804"/>
                  </a:ext>
                </a:extLst>
              </a:tr>
              <a:tr h="308854">
                <a:tc>
                  <a:txBody>
                    <a:bodyPr/>
                    <a:lstStyle/>
                    <a:p>
                      <a:pPr algn="l" fontAlgn="t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Altres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Programa </a:t>
                      </a:r>
                      <a:r>
                        <a:rPr lang="ca-ES" sz="10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sobrecost</a:t>
                      </a:r>
                      <a:r>
                        <a:rPr lang="ca-ES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COVID AP, desplegament  processos</a:t>
                      </a:r>
                      <a:endParaRPr lang="ca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6,6 €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398574"/>
                  </a:ext>
                </a:extLst>
              </a:tr>
              <a:tr h="308854"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Atenció Salut Mental i Addicions</a:t>
                      </a:r>
                      <a:endParaRPr lang="ca-ES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Estructural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Programa Col·laboració </a:t>
                      </a:r>
                      <a:r>
                        <a:rPr lang="ca-ES" sz="1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APiC</a:t>
                      </a:r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lang="ca-ES" sz="1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SMiA</a:t>
                      </a:r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&amp; accions </a:t>
                      </a:r>
                      <a:r>
                        <a:rPr lang="ca-ES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comunitàries</a:t>
                      </a:r>
                      <a:endParaRPr lang="ca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6,7 €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685929"/>
                  </a:ext>
                </a:extLst>
              </a:tr>
              <a:tr h="288602"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</a:t>
                      </a:r>
                      <a:r>
                        <a:rPr lang="ca-ES" sz="10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PEiTAPiC</a:t>
                      </a:r>
                      <a:endParaRPr lang="ca-ES" sz="10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87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87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87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44,5 €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120,2 €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133,5 €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018537"/>
                  </a:ext>
                </a:extLst>
              </a:tr>
              <a:tr h="131643"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282598"/>
                  </a:ext>
                </a:extLst>
              </a:tr>
              <a:tr h="156959"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Atenció Primària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Espais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Nous espais de suport Mòduls</a:t>
                      </a:r>
                      <a:endParaRPr lang="ca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300685"/>
                  </a:ext>
                </a:extLst>
              </a:tr>
              <a:tr h="156959"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 de millora </a:t>
                      </a:r>
                      <a:r>
                        <a:rPr lang="ca-ES" sz="1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APiC</a:t>
                      </a:r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infraestructures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038555"/>
                  </a:ext>
                </a:extLst>
              </a:tr>
              <a:tr h="288602"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</a:t>
                      </a:r>
                      <a:r>
                        <a:rPr lang="ca-ES" sz="10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PEiTAPiC</a:t>
                      </a:r>
                      <a:endParaRPr lang="ca-ES" sz="10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87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87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87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44,5 €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120,2 €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133,5 €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698804"/>
                  </a:ext>
                </a:extLst>
              </a:tr>
              <a:tr h="126580"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761462"/>
                  </a:ext>
                </a:extLst>
              </a:tr>
              <a:tr h="1215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Informació actualitzada a Juny 2021 en M d'€</a:t>
                      </a:r>
                      <a:endParaRPr lang="ca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ca-E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979501"/>
                  </a:ext>
                </a:extLst>
              </a:tr>
            </a:tbl>
          </a:graphicData>
        </a:graphic>
      </p:graphicFrame>
      <p:sp>
        <p:nvSpPr>
          <p:cNvPr id="3" name="QuadreDeText 2"/>
          <p:cNvSpPr txBox="1"/>
          <p:nvPr/>
        </p:nvSpPr>
        <p:spPr>
          <a:xfrm>
            <a:off x="7761991" y="5808880"/>
            <a:ext cx="1164101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/>
              <a:t>300 M €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35238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5"/>
          <p:cNvSpPr txBox="1"/>
          <p:nvPr/>
        </p:nvSpPr>
        <p:spPr>
          <a:xfrm>
            <a:off x="819327" y="2705120"/>
            <a:ext cx="8286752" cy="10126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5721" tIns="27861" rIns="55721" bIns="27861" rtlCol="0" anchor="ctr" anchorCtr="0">
            <a:noAutofit/>
          </a:bodyPr>
          <a:lstStyle/>
          <a:p>
            <a:pPr algn="ctr"/>
            <a:r>
              <a:rPr lang="ca-E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Materialitzar la transformació de l’Atenció Primària </a:t>
            </a:r>
            <a:r>
              <a:rPr lang="ca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través de la implantació efectiva de projectes transversals i locals</a:t>
            </a:r>
            <a:endParaRPr lang="ca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5"/>
          <p:cNvSpPr txBox="1"/>
          <p:nvPr/>
        </p:nvSpPr>
        <p:spPr>
          <a:xfrm>
            <a:off x="801879" y="3872526"/>
            <a:ext cx="8286752" cy="10126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5721" tIns="27861" rIns="55721" bIns="27861" rtlCol="0" anchor="ctr" anchorCtr="0">
            <a:noAutofit/>
          </a:bodyPr>
          <a:lstStyle/>
          <a:p>
            <a:pPr algn="ctr"/>
            <a:r>
              <a:rPr lang="ca-E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Involucrar i coordinar </a:t>
            </a:r>
            <a:r>
              <a:rPr lang="ca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ca-E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diferents agents del sistema </a:t>
            </a:r>
            <a:r>
              <a:rPr lang="ca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assegurar una correcte execució de les accions</a:t>
            </a:r>
            <a:endParaRPr lang="ca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o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chemeClr val="accent6"/>
                </a:solidFill>
              </a:rPr>
              <a:t>S/ </a:t>
            </a:r>
            <a:r>
              <a:rPr lang="ca-ES" dirty="0" smtClean="0"/>
              <a:t>Objectius del Pla  de Transformació</a:t>
            </a:r>
            <a:endParaRPr lang="ca-ES" dirty="0"/>
          </a:p>
        </p:txBody>
      </p:sp>
      <p:sp>
        <p:nvSpPr>
          <p:cNvPr id="7" name="CuadroTexto 5"/>
          <p:cNvSpPr txBox="1"/>
          <p:nvPr/>
        </p:nvSpPr>
        <p:spPr>
          <a:xfrm>
            <a:off x="809623" y="5008664"/>
            <a:ext cx="8286752" cy="10126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5721" tIns="27861" rIns="55721" bIns="27861" rtlCol="0" anchor="ctr" anchorCtr="0">
            <a:noAutofit/>
          </a:bodyPr>
          <a:lstStyle/>
          <a:p>
            <a:pPr algn="ctr"/>
            <a:r>
              <a:rPr lang="ca-E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Involucrar als professionals de primera línia </a:t>
            </a:r>
            <a:r>
              <a:rPr lang="ca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l’anàlisi, concepció, desplegament i implantació dels projectes i així aconseguir un </a:t>
            </a:r>
            <a:r>
              <a:rPr lang="ca-E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 real </a:t>
            </a:r>
            <a:r>
              <a:rPr lang="ca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ca-E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millora del procés assistencial </a:t>
            </a:r>
            <a:r>
              <a:rPr lang="ca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l’</a:t>
            </a:r>
            <a:r>
              <a:rPr lang="ca-E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experiència ciutadana</a:t>
            </a:r>
            <a:endParaRPr lang="ca-E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09623" y="1568982"/>
            <a:ext cx="8286752" cy="10126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5721" tIns="27861" rIns="55721" bIns="27861" rtlCol="0" anchor="ctr" anchorCtr="0">
            <a:noAutofit/>
          </a:bodyPr>
          <a:lstStyle/>
          <a:p>
            <a:pPr algn="ctr"/>
            <a:r>
              <a:rPr lang="ca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Actuar sobre el </a:t>
            </a:r>
            <a:r>
              <a:rPr lang="ca-E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procés assistencial </a:t>
            </a:r>
            <a:r>
              <a:rPr lang="ca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l’Atenció Primària amb l’objectiu de </a:t>
            </a:r>
            <a:r>
              <a:rPr lang="ca-E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millorar els resultats en salut </a:t>
            </a:r>
            <a:r>
              <a:rPr lang="ca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pacients</a:t>
            </a:r>
            <a:endParaRPr lang="ca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idor de text 2"/>
          <p:cNvSpPr txBox="1">
            <a:spLocks/>
          </p:cNvSpPr>
          <p:nvPr/>
        </p:nvSpPr>
        <p:spPr>
          <a:xfrm>
            <a:off x="809625" y="1814484"/>
            <a:ext cx="8677372" cy="606689"/>
          </a:xfrm>
          <a:prstGeom prst="rect">
            <a:avLst/>
          </a:prstGeom>
        </p:spPr>
        <p:txBody>
          <a:bodyPr tIns="0"/>
          <a:lstStyle>
            <a:lvl1pPr marL="0" indent="0" algn="l" defTabSz="742931" rtl="0" eaLnBrk="1" latinLnBrk="0" hangingPunct="1">
              <a:lnSpc>
                <a:spcPct val="90000"/>
              </a:lnSpc>
              <a:spcBef>
                <a:spcPts val="813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lang="es-ES" sz="1400" b="1" kern="1200" dirty="0" smtClean="0">
                <a:solidFill>
                  <a:schemeClr val="accent3">
                    <a:lumMod val="50000"/>
                  </a:schemeClr>
                </a:solidFill>
                <a:latin typeface="Helvetica Now Display" panose="020B0504030202020204" pitchFamily="34" charset="77"/>
                <a:ea typeface="+mn-ea"/>
                <a:cs typeface="Helvetica Now Display" panose="020B0504030202020204" pitchFamily="34" charset="77"/>
              </a:defRPr>
            </a:lvl1pPr>
            <a:lvl2pPr marL="557199" indent="-185733" algn="l" defTabSz="742931" rtl="0" eaLnBrk="1" latinLnBrk="0" hangingPunct="1">
              <a:lnSpc>
                <a:spcPct val="90000"/>
              </a:lnSpc>
              <a:spcBef>
                <a:spcPts val="406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8664" indent="-185733" algn="l" defTabSz="742931" rtl="0" eaLnBrk="1" latinLnBrk="0" hangingPunct="1">
              <a:lnSpc>
                <a:spcPct val="90000"/>
              </a:lnSpc>
              <a:spcBef>
                <a:spcPts val="406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00130" indent="-185733" algn="l" defTabSz="742931" rtl="0" eaLnBrk="1" latinLnBrk="0" hangingPunct="1">
              <a:lnSpc>
                <a:spcPct val="90000"/>
              </a:lnSpc>
              <a:spcBef>
                <a:spcPts val="406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71596" indent="-185733" algn="l" defTabSz="742931" rtl="0" eaLnBrk="1" latinLnBrk="0" hangingPunct="1">
              <a:lnSpc>
                <a:spcPct val="90000"/>
              </a:lnSpc>
              <a:spcBef>
                <a:spcPts val="406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43061" indent="-185733" algn="l" defTabSz="742931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27" indent="-185733" algn="l" defTabSz="742931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5993" indent="-185733" algn="l" defTabSz="742931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459" indent="-185733" algn="l" defTabSz="742931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3613">
              <a:lnSpc>
                <a:spcPct val="100000"/>
              </a:lnSpc>
              <a:spcBef>
                <a:spcPts val="0"/>
              </a:spcBef>
              <a:buClr>
                <a:srgbClr val="94B6D2">
                  <a:lumMod val="60000"/>
                  <a:lumOff val="40000"/>
                </a:srgbClr>
              </a:buClr>
              <a:defRPr/>
            </a:pPr>
            <a:endParaRPr lang="ca-ES" sz="1517" b="0" dirty="0">
              <a:solidFill>
                <a:srgbClr val="A5AB81">
                  <a:lumMod val="50000"/>
                </a:srgbClr>
              </a:solidFill>
              <a:latin typeface="+mn-lt"/>
            </a:endParaRPr>
          </a:p>
        </p:txBody>
      </p:sp>
      <p:sp>
        <p:nvSpPr>
          <p:cNvPr id="3" name="Títo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chemeClr val="accent6"/>
                </a:solidFill>
              </a:rPr>
              <a:t>S/ </a:t>
            </a:r>
            <a:r>
              <a:rPr lang="ca-ES" dirty="0" smtClean="0"/>
              <a:t>Organització del projecte</a:t>
            </a:r>
            <a:endParaRPr lang="ca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0"/>
          </p:nvPr>
        </p:nvSpPr>
        <p:spPr>
          <a:xfrm>
            <a:off x="755280" y="1853334"/>
            <a:ext cx="8286751" cy="383216"/>
          </a:xfrm>
        </p:spPr>
        <p:txBody>
          <a:bodyPr/>
          <a:lstStyle/>
          <a:p>
            <a:r>
              <a:rPr lang="ca-ES" dirty="0"/>
              <a:t>El desplegament del Pla involucra i connecta tots els Equips d'Atenció Primària a través de les Regions Sanitàries, els equips Executiu i Coordinador, els Grups Transversals i l‘Equip d'Acompanyament i Transformació.</a:t>
            </a:r>
          </a:p>
          <a:p>
            <a:endParaRPr lang="ca-ES" dirty="0"/>
          </a:p>
        </p:txBody>
      </p:sp>
      <p:sp>
        <p:nvSpPr>
          <p:cNvPr id="6" name="Contenidor de text 5"/>
          <p:cNvSpPr>
            <a:spLocks noGrp="1"/>
          </p:cNvSpPr>
          <p:nvPr>
            <p:ph type="body" sz="quarter" idx="13"/>
          </p:nvPr>
        </p:nvSpPr>
        <p:spPr>
          <a:xfrm>
            <a:off x="809624" y="6116506"/>
            <a:ext cx="7239720" cy="501454"/>
          </a:xfrm>
        </p:spPr>
        <p:txBody>
          <a:bodyPr/>
          <a:lstStyle/>
          <a:p>
            <a:r>
              <a:rPr lang="ca-ES" dirty="0"/>
              <a:t>La comunicació i la coordinació de cadascuna d'aquestes estructures serà clau pel correcte desplegament del pla, així com la implicació del territori i dels professionals de primera línia.</a:t>
            </a:r>
          </a:p>
          <a:p>
            <a:endParaRPr lang="ca-ES" dirty="0"/>
          </a:p>
        </p:txBody>
      </p:sp>
      <p:grpSp>
        <p:nvGrpSpPr>
          <p:cNvPr id="7" name="Grupo 6"/>
          <p:cNvGrpSpPr/>
          <p:nvPr/>
        </p:nvGrpSpPr>
        <p:grpSpPr>
          <a:xfrm>
            <a:off x="717939" y="2562376"/>
            <a:ext cx="7817773" cy="2771619"/>
            <a:chOff x="717939" y="2562376"/>
            <a:chExt cx="7817773" cy="2771619"/>
          </a:xfrm>
        </p:grpSpPr>
        <p:sp>
          <p:nvSpPr>
            <p:cNvPr id="53" name="Contenidor de contingut 2">
              <a:extLst>
                <a:ext uri="{FF2B5EF4-FFF2-40B4-BE49-F238E27FC236}">
                  <a16:creationId xmlns:a16="http://schemas.microsoft.com/office/drawing/2014/main" id="{5335C2E6-C4E3-4D66-B6E9-AA1DAE678CA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61176" y="4579423"/>
              <a:ext cx="2368691" cy="547614"/>
            </a:xfrm>
            <a:prstGeom prst="roundRect">
              <a:avLst>
                <a:gd name="adj" fmla="val 8936"/>
              </a:avLst>
            </a:pr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  <a:effectLst/>
          </p:spPr>
          <p:txBody>
            <a:bodyPr rtlCol="0" anchor="ctr"/>
            <a:lstStyle>
              <a:defPPr>
                <a:defRPr lang="ca-ES"/>
              </a:defPPr>
              <a:lvl1pPr algn="ctr">
                <a:defRPr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lang="ca-ES" altLang="ca-ES" sz="1083" kern="0" dirty="0" smtClean="0">
                  <a:solidFill>
                    <a:prstClr val="white"/>
                  </a:solidFill>
                </a:rPr>
                <a:t>CATSALUT</a:t>
              </a:r>
              <a:endParaRPr lang="ca-ES" altLang="ca-ES" sz="1083" kern="0" dirty="0">
                <a:solidFill>
                  <a:prstClr val="white"/>
                </a:solidFill>
              </a:endParaRPr>
            </a:p>
            <a:p>
              <a:pPr>
                <a:defRPr/>
              </a:pPr>
              <a:r>
                <a:rPr lang="ca-ES" altLang="ca-ES" sz="1083" kern="0" dirty="0">
                  <a:solidFill>
                    <a:prstClr val="white"/>
                  </a:solidFill>
                </a:rPr>
                <a:t>Equip d’acompanyament i transformació</a:t>
              </a:r>
            </a:p>
          </p:txBody>
        </p:sp>
        <p:grpSp>
          <p:nvGrpSpPr>
            <p:cNvPr id="5" name="Agrupa 4"/>
            <p:cNvGrpSpPr/>
            <p:nvPr/>
          </p:nvGrpSpPr>
          <p:grpSpPr>
            <a:xfrm>
              <a:off x="717939" y="3152571"/>
              <a:ext cx="2710313" cy="2181424"/>
              <a:chOff x="1137711" y="2398290"/>
              <a:chExt cx="2501827" cy="1606870"/>
            </a:xfrm>
          </p:grpSpPr>
          <p:sp>
            <p:nvSpPr>
              <p:cNvPr id="50" name="Contenidor de contingut 2">
                <a:extLst>
                  <a:ext uri="{FF2B5EF4-FFF2-40B4-BE49-F238E27FC236}">
                    <a16:creationId xmlns:a16="http://schemas.microsoft.com/office/drawing/2014/main" id="{895E56BB-2974-4FB8-BFAA-28335CFCC1C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37711" y="2435940"/>
                <a:ext cx="328849" cy="1569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vert270" wrap="square" lIns="74295" tIns="37148" rIns="74295" bIns="37148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s-E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742927">
                  <a:buClr>
                    <a:prstClr val="black"/>
                  </a:buClr>
                </a:pPr>
                <a:r>
                  <a:rPr lang="ca-ES" altLang="ca-ES" sz="1083" b="1" dirty="0">
                    <a:solidFill>
                      <a:prstClr val="black"/>
                    </a:solidFill>
                    <a:cs typeface="Arial" charset="0"/>
                  </a:rPr>
                  <a:t>Grups Transversals</a:t>
                </a:r>
              </a:p>
            </p:txBody>
          </p:sp>
          <p:sp>
            <p:nvSpPr>
              <p:cNvPr id="51" name="Rectangle 14">
                <a:extLst>
                  <a:ext uri="{FF2B5EF4-FFF2-40B4-BE49-F238E27FC236}">
                    <a16:creationId xmlns:a16="http://schemas.microsoft.com/office/drawing/2014/main" id="{0048C823-7172-47A7-B7DC-0B86161470FC}"/>
                  </a:ext>
                </a:extLst>
              </p:cNvPr>
              <p:cNvSpPr/>
              <p:nvPr/>
            </p:nvSpPr>
            <p:spPr>
              <a:xfrm>
                <a:off x="1518571" y="3674847"/>
                <a:ext cx="2062642" cy="232188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  <a:alpha val="72157"/>
                </a:scheme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ca-ES" sz="1083" b="1" kern="0" dirty="0">
                    <a:solidFill>
                      <a:prstClr val="white"/>
                    </a:solidFill>
                  </a:rPr>
                  <a:t>Grup </a:t>
                </a:r>
                <a:r>
                  <a:rPr lang="ca-ES" sz="1083" b="1" kern="0" dirty="0" smtClean="0">
                    <a:solidFill>
                      <a:prstClr val="white"/>
                    </a:solidFill>
                  </a:rPr>
                  <a:t>de sistema d’informació  </a:t>
                </a:r>
                <a:r>
                  <a:rPr lang="ca-ES" sz="1083" b="1" kern="0" dirty="0">
                    <a:solidFill>
                      <a:prstClr val="white"/>
                    </a:solidFill>
                  </a:rPr>
                  <a:t>i indicadors</a:t>
                </a:r>
                <a:endParaRPr lang="ca-ES" sz="1083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ectángulo 37">
                <a:extLst>
                  <a:ext uri="{FF2B5EF4-FFF2-40B4-BE49-F238E27FC236}">
                    <a16:creationId xmlns:a16="http://schemas.microsoft.com/office/drawing/2014/main" id="{DAA5F9B5-33A6-40FE-B5E8-4F579A88FA22}"/>
                  </a:ext>
                </a:extLst>
              </p:cNvPr>
              <p:cNvSpPr/>
              <p:nvPr/>
            </p:nvSpPr>
            <p:spPr>
              <a:xfrm>
                <a:off x="1460249" y="2398290"/>
                <a:ext cx="2179289" cy="1569220"/>
              </a:xfrm>
              <a:prstGeom prst="roundRect">
                <a:avLst>
                  <a:gd name="adj" fmla="val 2359"/>
                </a:avLst>
              </a:prstGeom>
              <a:noFill/>
              <a:ln w="9525" cap="flat" cmpd="sng" algn="ctr">
                <a:solidFill>
                  <a:srgbClr val="70AD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ca-ES" sz="1083" kern="0" dirty="0">
                  <a:solidFill>
                    <a:srgbClr val="70ADDE"/>
                  </a:solidFill>
                </a:endParaRPr>
              </a:p>
            </p:txBody>
          </p:sp>
          <p:sp>
            <p:nvSpPr>
              <p:cNvPr id="54" name="Rectangle 14">
                <a:extLst>
                  <a:ext uri="{FF2B5EF4-FFF2-40B4-BE49-F238E27FC236}">
                    <a16:creationId xmlns:a16="http://schemas.microsoft.com/office/drawing/2014/main" id="{CE5487D5-8C27-41B8-9563-79236A428B25}"/>
                  </a:ext>
                </a:extLst>
              </p:cNvPr>
              <p:cNvSpPr/>
              <p:nvPr/>
            </p:nvSpPr>
            <p:spPr>
              <a:xfrm>
                <a:off x="1518571" y="2781246"/>
                <a:ext cx="2062642" cy="209411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  <a:alpha val="72157"/>
                </a:scheme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ca-ES" sz="1083" b="1" kern="0" dirty="0">
                    <a:solidFill>
                      <a:prstClr val="white"/>
                    </a:solidFill>
                  </a:rPr>
                  <a:t>Grup de tecnologia i innovació</a:t>
                </a:r>
                <a:endParaRPr lang="ca-ES" sz="1083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 14">
                <a:extLst>
                  <a:ext uri="{FF2B5EF4-FFF2-40B4-BE49-F238E27FC236}">
                    <a16:creationId xmlns:a16="http://schemas.microsoft.com/office/drawing/2014/main" id="{60E24C14-C3D4-4189-8EA4-68DE0E03521F}"/>
                  </a:ext>
                </a:extLst>
              </p:cNvPr>
              <p:cNvSpPr/>
              <p:nvPr/>
            </p:nvSpPr>
            <p:spPr>
              <a:xfrm>
                <a:off x="1524040" y="3083566"/>
                <a:ext cx="2062642" cy="209411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  <a:alpha val="72157"/>
                </a:scheme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ca-ES" sz="1083" b="1" kern="0" dirty="0">
                    <a:solidFill>
                      <a:prstClr val="white"/>
                    </a:solidFill>
                  </a:rPr>
                  <a:t>Grup de professionals</a:t>
                </a:r>
                <a:endParaRPr lang="ca-ES" sz="1083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Rectangle 14">
                <a:extLst>
                  <a:ext uri="{FF2B5EF4-FFF2-40B4-BE49-F238E27FC236}">
                    <a16:creationId xmlns:a16="http://schemas.microsoft.com/office/drawing/2014/main" id="{592D331B-5A5E-4C5F-B67D-31099194928E}"/>
                  </a:ext>
                </a:extLst>
              </p:cNvPr>
              <p:cNvSpPr/>
              <p:nvPr/>
            </p:nvSpPr>
            <p:spPr>
              <a:xfrm>
                <a:off x="1524040" y="3390932"/>
                <a:ext cx="2062642" cy="209411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  <a:alpha val="72157"/>
                </a:scheme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ca-ES" sz="1083" b="1" kern="0" dirty="0">
                    <a:solidFill>
                      <a:prstClr val="white"/>
                    </a:solidFill>
                  </a:rPr>
                  <a:t>Grup d’experiència de pacient</a:t>
                </a:r>
                <a:endParaRPr lang="ca-ES" sz="1083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Rectangle 14">
                <a:extLst>
                  <a:ext uri="{FF2B5EF4-FFF2-40B4-BE49-F238E27FC236}">
                    <a16:creationId xmlns:a16="http://schemas.microsoft.com/office/drawing/2014/main" id="{5F2A4743-1C42-448F-905D-059E00BFA79D}"/>
                  </a:ext>
                </a:extLst>
              </p:cNvPr>
              <p:cNvSpPr/>
              <p:nvPr/>
            </p:nvSpPr>
            <p:spPr>
              <a:xfrm>
                <a:off x="1518571" y="2497330"/>
                <a:ext cx="2062642" cy="209411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  <a:alpha val="72157"/>
                </a:scheme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ca-ES" sz="1083" b="1" kern="0" dirty="0">
                    <a:solidFill>
                      <a:prstClr val="white"/>
                    </a:solidFill>
                  </a:rPr>
                  <a:t>Grup assistencial</a:t>
                </a:r>
                <a:endParaRPr lang="ca-ES" sz="1083" kern="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Contenidor de contingut 2">
              <a:extLst>
                <a:ext uri="{FF2B5EF4-FFF2-40B4-BE49-F238E27FC236}">
                  <a16:creationId xmlns:a16="http://schemas.microsoft.com/office/drawing/2014/main" id="{5335C2E6-C4E3-4D66-B6E9-AA1DAE678CA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60249" y="4083362"/>
              <a:ext cx="2369618" cy="466152"/>
            </a:xfrm>
            <a:prstGeom prst="roundRect">
              <a:avLst>
                <a:gd name="adj" fmla="val 11218"/>
              </a:avLst>
            </a:prstGeom>
            <a:solidFill>
              <a:schemeClr val="accent1">
                <a:lumMod val="60000"/>
                <a:lumOff val="40000"/>
                <a:alpha val="80000"/>
              </a:schemeClr>
            </a:solidFill>
            <a:ln>
              <a:noFill/>
            </a:ln>
            <a:effectLst/>
          </p:spPr>
          <p:txBody>
            <a:bodyPr rtlCol="0" anchor="ctr"/>
            <a:lstStyle>
              <a:defPPr>
                <a:defRPr lang="ca-ES"/>
              </a:defPPr>
              <a:lvl1pPr algn="ctr">
                <a:defRPr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742927">
                <a:defRPr/>
              </a:pPr>
              <a:r>
                <a:rPr lang="ca-ES" altLang="ca-ES" sz="1083" kern="0" dirty="0" smtClean="0">
                  <a:solidFill>
                    <a:prstClr val="white"/>
                  </a:solidFill>
                </a:rPr>
                <a:t>CATSALUT</a:t>
              </a:r>
              <a:endParaRPr lang="ca-ES" altLang="ca-ES" sz="1083" kern="0" dirty="0">
                <a:solidFill>
                  <a:prstClr val="white"/>
                </a:solidFill>
              </a:endParaRPr>
            </a:p>
            <a:p>
              <a:pPr defTabSz="742927">
                <a:defRPr/>
              </a:pPr>
              <a:r>
                <a:rPr lang="ca-ES" altLang="ca-ES" sz="1083" kern="0" dirty="0">
                  <a:solidFill>
                    <a:prstClr val="white"/>
                  </a:solidFill>
                </a:rPr>
                <a:t>9 Regions Sanitàries</a:t>
              </a:r>
            </a:p>
          </p:txBody>
        </p:sp>
        <p:sp>
          <p:nvSpPr>
            <p:cNvPr id="61" name="Contenidor de contingut 2">
              <a:extLst>
                <a:ext uri="{FF2B5EF4-FFF2-40B4-BE49-F238E27FC236}">
                  <a16:creationId xmlns:a16="http://schemas.microsoft.com/office/drawing/2014/main" id="{5335C2E6-C4E3-4D66-B6E9-AA1DAE678CA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60249" y="3336203"/>
              <a:ext cx="2369618" cy="348246"/>
            </a:xfrm>
            <a:prstGeom prst="roundRect">
              <a:avLst>
                <a:gd name="adj" fmla="val 14927"/>
              </a:avLst>
            </a:prstGeom>
            <a:solidFill>
              <a:schemeClr val="accent3">
                <a:lumMod val="50000"/>
                <a:alpha val="80000"/>
              </a:schemeClr>
            </a:solidFill>
            <a:ln>
              <a:noFill/>
            </a:ln>
            <a:effectLst/>
          </p:spPr>
          <p:txBody>
            <a:bodyPr lIns="74295" tIns="37148" rIns="74295" bIns="37148" rtlCol="0" anchor="ctr"/>
            <a:lstStyle>
              <a:defPPr>
                <a:defRPr lang="ca-ES"/>
              </a:defPPr>
              <a:lvl1pPr algn="ctr">
                <a:defRPr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lang="ca-ES" altLang="ca-ES" sz="1083" kern="0" dirty="0"/>
                <a:t>373 </a:t>
              </a:r>
              <a:r>
                <a:rPr lang="ca-ES" altLang="ca-ES" sz="1083" kern="0" dirty="0" err="1" smtClean="0"/>
                <a:t>EAPs</a:t>
              </a:r>
              <a:endParaRPr lang="ca-ES" altLang="ca-ES" sz="1083" kern="0" dirty="0"/>
            </a:p>
          </p:txBody>
        </p:sp>
        <p:pic>
          <p:nvPicPr>
            <p:cNvPr id="2" name="Imatg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6856" y="3074849"/>
              <a:ext cx="2274789" cy="2208035"/>
            </a:xfrm>
            <a:prstGeom prst="rect">
              <a:avLst/>
            </a:prstGeom>
          </p:spPr>
        </p:pic>
        <p:sp>
          <p:nvSpPr>
            <p:cNvPr id="49" name="Contenidor de contingut 2"/>
            <p:cNvSpPr txBox="1">
              <a:spLocks/>
            </p:cNvSpPr>
            <p:nvPr/>
          </p:nvSpPr>
          <p:spPr bwMode="auto">
            <a:xfrm>
              <a:off x="2971226" y="2562376"/>
              <a:ext cx="3646047" cy="411439"/>
            </a:xfrm>
            <a:prstGeom prst="roundRect">
              <a:avLst>
                <a:gd name="adj" fmla="val 12552"/>
              </a:avLst>
            </a:prstGeom>
            <a:solidFill>
              <a:schemeClr val="accent6"/>
            </a:solidFill>
            <a:ln>
              <a:noFill/>
            </a:ln>
            <a:effectLst/>
          </p:spPr>
          <p:txBody>
            <a:bodyPr lIns="74295" tIns="37148" rIns="74295" bIns="37148" rtlCol="0" anchor="ctr"/>
            <a:lstStyle>
              <a:defPPr>
                <a:defRPr lang="ca-ES"/>
              </a:defPPr>
              <a:lvl1pPr algn="ctr">
                <a:defRPr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742927">
                <a:defRPr/>
              </a:pPr>
              <a:r>
                <a:rPr lang="ca-ES" altLang="ca-ES" sz="1192" kern="0" dirty="0">
                  <a:solidFill>
                    <a:prstClr val="white"/>
                  </a:solidFill>
                </a:rPr>
                <a:t>CATSALUT</a:t>
              </a:r>
              <a:endParaRPr lang="ca-ES" altLang="ca-ES" sz="1083" kern="0" dirty="0">
                <a:solidFill>
                  <a:prstClr val="white"/>
                </a:solidFill>
              </a:endParaRPr>
            </a:p>
            <a:p>
              <a:pPr defTabSz="371464">
                <a:defRPr/>
              </a:pPr>
              <a:r>
                <a:rPr lang="ca-ES" altLang="ca-ES" sz="1083" kern="0" dirty="0">
                  <a:solidFill>
                    <a:prstClr val="white"/>
                  </a:solidFill>
                </a:rPr>
                <a:t>Equip Executiu i  Equip Coordinador</a:t>
              </a:r>
              <a:endParaRPr lang="ca-ES" altLang="ca-ES" sz="1083" kern="0" dirty="0">
                <a:solidFill>
                  <a:prstClr val="white"/>
                </a:solidFill>
                <a:cs typeface="Arial"/>
              </a:endParaRPr>
            </a:p>
          </p:txBody>
        </p:sp>
        <p:sp>
          <p:nvSpPr>
            <p:cNvPr id="20" name="Contenidor de contingut 2">
              <a:extLst>
                <a:ext uri="{FF2B5EF4-FFF2-40B4-BE49-F238E27FC236}">
                  <a16:creationId xmlns:a16="http://schemas.microsoft.com/office/drawing/2014/main" id="{5335C2E6-C4E3-4D66-B6E9-AA1DAE678CA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66094" y="3714556"/>
              <a:ext cx="2369618" cy="253768"/>
            </a:xfrm>
            <a:prstGeom prst="roundRect">
              <a:avLst>
                <a:gd name="adj" fmla="val 20003"/>
              </a:avLst>
            </a:prstGeom>
            <a:solidFill>
              <a:schemeClr val="accent3">
                <a:lumMod val="50000"/>
                <a:alpha val="80000"/>
              </a:schemeClr>
            </a:solidFill>
            <a:ln>
              <a:noFill/>
            </a:ln>
            <a:effectLst/>
          </p:spPr>
          <p:txBody>
            <a:bodyPr lIns="74295" tIns="37148" rIns="74295" bIns="37148" rtlCol="0" anchor="ctr"/>
            <a:lstStyle>
              <a:defPPr>
                <a:defRPr lang="ca-ES"/>
              </a:defPPr>
              <a:lvl1pPr algn="ctr">
                <a:defRPr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lang="ca-ES" altLang="ca-ES" sz="1083" kern="0" dirty="0" smtClean="0"/>
                <a:t>Entitats proveïdores</a:t>
              </a:r>
              <a:endParaRPr lang="ca-ES" altLang="ca-ES" sz="1083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96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Pla d'enfortiment">
      <a:dk1>
        <a:srgbClr val="4F4C20"/>
      </a:dk1>
      <a:lt1>
        <a:sysClr val="window" lastClr="FFFFFF"/>
      </a:lt1>
      <a:dk2>
        <a:srgbClr val="000000"/>
      </a:dk2>
      <a:lt2>
        <a:srgbClr val="DDDDDD"/>
      </a:lt2>
      <a:accent1>
        <a:srgbClr val="34656C"/>
      </a:accent1>
      <a:accent2>
        <a:srgbClr val="28B5B5"/>
      </a:accent2>
      <a:accent3>
        <a:srgbClr val="A9F1DF"/>
      </a:accent3>
      <a:accent4>
        <a:srgbClr val="C8D5B9"/>
      </a:accent4>
      <a:accent5>
        <a:srgbClr val="E7DFD1"/>
      </a:accent5>
      <a:accent6>
        <a:srgbClr val="7BACFC"/>
      </a:accent6>
      <a:hlink>
        <a:srgbClr val="233E8B"/>
      </a:hlink>
      <a:folHlink>
        <a:srgbClr val="7BACFC"/>
      </a:folHlink>
    </a:clrScheme>
    <a:fontScheme name="Pla d'enfortime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2" id="{C8FA550D-76FA-4B5A-A0DA-B0E171784E32}" vid="{F4B7CCFF-3283-4D3A-9B2F-14761DAC567E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E76DB0D3B62E41B607E6E9136E79B8" ma:contentTypeVersion="15" ma:contentTypeDescription="Crea un document nou" ma:contentTypeScope="" ma:versionID="e6ac0089ace1544ae4225401729fd085">
  <xsd:schema xmlns:xsd="http://www.w3.org/2001/XMLSchema" xmlns:xs="http://www.w3.org/2001/XMLSchema" xmlns:p="http://schemas.microsoft.com/office/2006/metadata/properties" xmlns:ns2="a1f4eb97-4bfa-4803-be01-32f031b101e9" xmlns:ns3="b616c6e1-77c0-4444-bb9d-93339f10c6bc" targetNamespace="http://schemas.microsoft.com/office/2006/metadata/properties" ma:root="true" ma:fieldsID="906826e4a383e1b38f98362196c4a46d" ns2:_="" ns3:_="">
    <xsd:import namespace="a1f4eb97-4bfa-4803-be01-32f031b101e9"/>
    <xsd:import namespace="b616c6e1-77c0-4444-bb9d-93339f10c6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f4eb97-4bfa-4803-be01-32f031b101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19f90c4-00d9-45b7-bc62-04f95cbe7a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6c6e1-77c0-4444-bb9d-93339f10c6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8810ab7a-95d5-4dfb-835d-9e5461960110}" ma:internalName="TaxCatchAll" ma:showField="CatchAllData" ma:web="b616c6e1-77c0-4444-bb9d-93339f10c6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616c6e1-77c0-4444-bb9d-93339f10c6bc">
      <UserInfo>
        <DisplayName>Monsonet Soler, Alba</DisplayName>
        <AccountId>12</AccountId>
        <AccountType/>
      </UserInfo>
      <UserInfo>
        <DisplayName>Benaque Vidal, Alba</DisplayName>
        <AccountId>23</AccountId>
        <AccountType/>
      </UserInfo>
      <UserInfo>
        <DisplayName>Salabert Carreras, Jeroni</DisplayName>
        <AccountId>8</AccountId>
        <AccountType/>
      </UserInfo>
      <UserInfo>
        <DisplayName>Pladevall Viladecans, Clara</DisplayName>
        <AccountId>7</AccountId>
        <AccountType/>
      </UserInfo>
      <UserInfo>
        <DisplayName>Icart Ortega, Esther</DisplayName>
        <AccountId>13</AccountId>
        <AccountType/>
      </UserInfo>
    </SharedWithUsers>
    <TaxCatchAll xmlns="b616c6e1-77c0-4444-bb9d-93339f10c6bc" xsi:nil="true"/>
    <lcf76f155ced4ddcb4097134ff3c332f xmlns="a1f4eb97-4bfa-4803-be01-32f031b101e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9C5F4B-B463-4E44-892E-28B1AC6F56AD}"/>
</file>

<file path=customXml/itemProps2.xml><?xml version="1.0" encoding="utf-8"?>
<ds:datastoreItem xmlns:ds="http://schemas.openxmlformats.org/officeDocument/2006/customXml" ds:itemID="{B41C502A-E422-422D-9954-E6F9523029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B98C87-932C-4FAE-9573-16589BCF969F}">
  <ds:schemaRefs>
    <ds:schemaRef ds:uri="http://schemas.microsoft.com/office/2006/metadata/properties"/>
    <ds:schemaRef ds:uri="1e16252c-5d03-4662-834e-e55be2ecc0d1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0a48323-b72d-4863-94fb-c4c2c569448f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884</Words>
  <Application>Microsoft Office PowerPoint</Application>
  <PresentationFormat>Paper A4 (210 x 297 mm)</PresentationFormat>
  <Paragraphs>199</Paragraphs>
  <Slides>14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</vt:lpstr>
      <vt:lpstr>Helvetica Now Display</vt:lpstr>
      <vt:lpstr>Helvetica Now Display Extra Bol</vt:lpstr>
      <vt:lpstr>Helvetica Now Display Medium</vt:lpstr>
      <vt:lpstr>Tema de l'Office</vt:lpstr>
      <vt:lpstr>Dossier de premsa</vt:lpstr>
      <vt:lpstr>Presentació del PowerPoint</vt:lpstr>
      <vt:lpstr>Presentació del PowerPoint</vt:lpstr>
      <vt:lpstr>Presentació del PowerPoint</vt:lpstr>
      <vt:lpstr>S/ Compromisos adquirits a l’anunci del pla setembre 2020</vt:lpstr>
      <vt:lpstr>S/ Fases i calendari</vt:lpstr>
      <vt:lpstr>S/ Pressupost i assignació econòmica</vt:lpstr>
      <vt:lpstr>S/ Objectius del Pla  de Transformació</vt:lpstr>
      <vt:lpstr>S/ Organització del projecte</vt:lpstr>
      <vt:lpstr>S/ Sessions de treball:</vt:lpstr>
      <vt:lpstr>S/ Cronograma</vt:lpstr>
      <vt:lpstr>Equips Atenció Primària participants al 2021 per RS </vt:lpstr>
      <vt:lpstr>S/ Fase Transformació</vt:lpstr>
      <vt:lpstr>Presentació del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 d’Enfortiment i Transformació de l’Atenció Primària i Comunitària )</dc:title>
  <dc:creator/>
  <cp:lastModifiedBy/>
  <cp:revision>7</cp:revision>
  <dcterms:created xsi:type="dcterms:W3CDTF">2021-06-28T07:12:47Z</dcterms:created>
  <dcterms:modified xsi:type="dcterms:W3CDTF">2025-11-17T15:59:27Z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0x01010059E76DB0D3B62E41B607E6E9136E79B8</vt:lpwstr>
  </property>
  <property fmtid="{D5CDD505-2E9C-101B-9397-08002B2CF9AE}" pid="3" name="MediaServiceImageTags">
    <vt:lpwstr/>
  </property>
</Properties>
</file>