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747775"/>
          </p15:clr>
        </p15:guide>
        <p15:guide id="2" orient="horz" pos="2503">
          <p15:clr>
            <a:srgbClr val="747775"/>
          </p15:clr>
        </p15:guide>
        <p15:guide id="3" pos="3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2503" orient="horz"/>
        <p:guide pos="3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81398ccb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81398ccb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9bd6ad5c7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39bd6ad5c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7e8e0ec1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7e8e0ec1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9ba15d75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9ba15d75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20c50e6ac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120c50e6ac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982d87e1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d982d87e1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955f3f33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955f3f33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10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hyperlink" Target="https://ca-es.facebook.com/UOC.universitat" TargetMode="External"/><Relationship Id="rId6" Type="http://schemas.openxmlformats.org/officeDocument/2006/relationships/hyperlink" Target="https://x.com/uocuniversitat?lang=ca" TargetMode="External"/><Relationship Id="rId7" Type="http://schemas.openxmlformats.org/officeDocument/2006/relationships/hyperlink" Target="https://www.instagram.com/uocuniversitat/" TargetMode="External"/><Relationship Id="rId8" Type="http://schemas.openxmlformats.org/officeDocument/2006/relationships/hyperlink" Target="http://www.uoc.edu/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 type="title">
  <p:cSld name="TITLE">
    <p:bg>
      <p:bgPr>
        <a:solidFill>
          <a:srgbClr val="73ED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0000" y="0"/>
            <a:ext cx="3023999" cy="2101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2"/>
          <p:cNvCxnSpPr/>
          <p:nvPr/>
        </p:nvCxnSpPr>
        <p:spPr>
          <a:xfrm>
            <a:off x="359350" y="36582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Google Shape;10;p2"/>
          <p:cNvCxnSpPr/>
          <p:nvPr/>
        </p:nvCxnSpPr>
        <p:spPr>
          <a:xfrm>
            <a:off x="359350" y="4080750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359350" y="471687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49" y="4148697"/>
            <a:ext cx="1475999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351135" y="444320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62600" y="277930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1">
  <p:cSld name="CUSTOM_4">
    <p:bg>
      <p:bgPr>
        <a:solidFill>
          <a:srgbClr val="00007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23750" y="249275"/>
            <a:ext cx="94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5000"/>
              <a:buNone/>
              <a:defRPr b="1" sz="5000">
                <a:solidFill>
                  <a:srgbClr val="73ED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2" name="Google Shape;62;p11"/>
          <p:cNvSpPr txBox="1"/>
          <p:nvPr>
            <p:ph idx="2" type="title"/>
          </p:nvPr>
        </p:nvSpPr>
        <p:spPr>
          <a:xfrm>
            <a:off x="360000" y="1152500"/>
            <a:ext cx="5800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360000" y="2526775"/>
            <a:ext cx="5800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2">
  <p:cSld name="CUSTOM_5">
    <p:bg>
      <p:bgPr>
        <a:solidFill>
          <a:srgbClr val="73ED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2"/>
          <p:cNvCxnSpPr/>
          <p:nvPr/>
        </p:nvCxnSpPr>
        <p:spPr>
          <a:xfrm>
            <a:off x="359350" y="36582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2"/>
          <p:cNvCxnSpPr/>
          <p:nvPr/>
        </p:nvCxnSpPr>
        <p:spPr>
          <a:xfrm>
            <a:off x="359350" y="3541800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2"/>
          <p:cNvSpPr txBox="1"/>
          <p:nvPr>
            <p:ph type="title"/>
          </p:nvPr>
        </p:nvSpPr>
        <p:spPr>
          <a:xfrm>
            <a:off x="351125" y="447375"/>
            <a:ext cx="34656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362600" y="246265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3">
  <p:cSld name="CUSTOM_5_2">
    <p:bg>
      <p:bgPr>
        <a:solidFill>
          <a:srgbClr val="DDD5C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3"/>
          <p:cNvCxnSpPr/>
          <p:nvPr/>
        </p:nvCxnSpPr>
        <p:spPr>
          <a:xfrm>
            <a:off x="359350" y="36582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3"/>
          <p:cNvCxnSpPr/>
          <p:nvPr/>
        </p:nvCxnSpPr>
        <p:spPr>
          <a:xfrm>
            <a:off x="359350" y="3541800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 txBox="1"/>
          <p:nvPr>
            <p:ph type="title"/>
          </p:nvPr>
        </p:nvSpPr>
        <p:spPr>
          <a:xfrm>
            <a:off x="351125" y="447375"/>
            <a:ext cx="34656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62600" y="246265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4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5400000">
            <a:off x="-4725" y="4800"/>
            <a:ext cx="5105400" cy="5095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2006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5416025" y="4017600"/>
            <a:ext cx="34656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7" name="Google Shape;77;p14"/>
          <p:cNvCxnSpPr/>
          <p:nvPr/>
        </p:nvCxnSpPr>
        <p:spPr>
          <a:xfrm>
            <a:off x="359350" y="36582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/>
          <p:nvPr/>
        </p:nvCxnSpPr>
        <p:spPr>
          <a:xfrm>
            <a:off x="359350" y="2932200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4"/>
          <p:cNvSpPr txBox="1"/>
          <p:nvPr>
            <p:ph idx="2" type="title"/>
          </p:nvPr>
        </p:nvSpPr>
        <p:spPr>
          <a:xfrm>
            <a:off x="351125" y="479975"/>
            <a:ext cx="34656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362600" y="2444225"/>
            <a:ext cx="3465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degradat">
  <p:cSld name="CUSTOM_5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 rot="5400000">
            <a:off x="-4725" y="4800"/>
            <a:ext cx="5105400" cy="5095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2006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5416025" y="4017600"/>
            <a:ext cx="34656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4" name="Google Shape;84;p15"/>
          <p:cNvCxnSpPr/>
          <p:nvPr/>
        </p:nvCxnSpPr>
        <p:spPr>
          <a:xfrm>
            <a:off x="359350" y="365825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359350" y="2932200"/>
            <a:ext cx="346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5"/>
          <p:cNvSpPr txBox="1"/>
          <p:nvPr>
            <p:ph idx="2" type="title"/>
          </p:nvPr>
        </p:nvSpPr>
        <p:spPr>
          <a:xfrm>
            <a:off x="351125" y="479975"/>
            <a:ext cx="34656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362600" y="2444225"/>
            <a:ext cx="34656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eorgia"/>
              <a:buNone/>
              <a:defRPr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 biss">
  <p:cSld name="CUSTOM_5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5400000">
            <a:off x="-4725" y="4800"/>
            <a:ext cx="5105400" cy="5095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2006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5416025" y="4017600"/>
            <a:ext cx="34656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b="1" sz="80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ES 1">
  <p:cSld name="CUSTOM_6">
    <p:bg>
      <p:bgPr>
        <a:solidFill>
          <a:srgbClr val="00007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90075" y="498050"/>
            <a:ext cx="5665800" cy="30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Georgia"/>
              <a:buNone/>
              <a:defRPr sz="40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pic>
        <p:nvPicPr>
          <p:cNvPr id="93" name="Google Shape;9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1775" y="3081651"/>
            <a:ext cx="2039449" cy="17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ES 2">
  <p:cSld name="CUSTOM_7">
    <p:bg>
      <p:bgPr>
        <a:solidFill>
          <a:srgbClr val="73ED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8"/>
          <p:cNvGrpSpPr/>
          <p:nvPr/>
        </p:nvGrpSpPr>
        <p:grpSpPr>
          <a:xfrm>
            <a:off x="1967063" y="1465225"/>
            <a:ext cx="5209875" cy="2858450"/>
            <a:chOff x="1967063" y="1512350"/>
            <a:chExt cx="5209875" cy="2858450"/>
          </a:xfrm>
        </p:grpSpPr>
        <p:pic>
          <p:nvPicPr>
            <p:cNvPr id="96" name="Google Shape;96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967063" y="3539455"/>
              <a:ext cx="5165253" cy="83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67063" y="1512350"/>
              <a:ext cx="5209875" cy="95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8"/>
          <p:cNvSpPr txBox="1"/>
          <p:nvPr>
            <p:ph type="title"/>
          </p:nvPr>
        </p:nvSpPr>
        <p:spPr>
          <a:xfrm>
            <a:off x="1967075" y="1573325"/>
            <a:ext cx="51219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500"/>
              <a:buNone/>
              <a:defRPr b="1" sz="3500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title"/>
          </p:nvPr>
        </p:nvSpPr>
        <p:spPr>
          <a:xfrm>
            <a:off x="1980950" y="2774525"/>
            <a:ext cx="5121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ES 3">
  <p:cSld name="CUSTOM_7_1">
    <p:bg>
      <p:bgPr>
        <a:solidFill>
          <a:srgbClr val="DDD5C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9"/>
          <p:cNvGrpSpPr/>
          <p:nvPr/>
        </p:nvGrpSpPr>
        <p:grpSpPr>
          <a:xfrm>
            <a:off x="1967063" y="1465225"/>
            <a:ext cx="5209875" cy="2858450"/>
            <a:chOff x="1967063" y="1512350"/>
            <a:chExt cx="5209875" cy="2858450"/>
          </a:xfrm>
        </p:grpSpPr>
        <p:pic>
          <p:nvPicPr>
            <p:cNvPr id="102" name="Google Shape;102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967063" y="3539455"/>
              <a:ext cx="5165253" cy="83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67063" y="1512350"/>
              <a:ext cx="5209875" cy="95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9"/>
          <p:cNvSpPr txBox="1"/>
          <p:nvPr>
            <p:ph type="title"/>
          </p:nvPr>
        </p:nvSpPr>
        <p:spPr>
          <a:xfrm>
            <a:off x="1967075" y="1573325"/>
            <a:ext cx="51219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500"/>
              <a:buNone/>
              <a:defRPr b="1" sz="35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title"/>
          </p:nvPr>
        </p:nvSpPr>
        <p:spPr>
          <a:xfrm>
            <a:off x="1980950" y="2774525"/>
            <a:ext cx="5121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900"/>
              <a:buFont typeface="Georgia"/>
              <a:buNone/>
              <a:defRPr sz="19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OSICIÓ IMATGES - 1">
  <p:cSld name="CUSTOM_8">
    <p:bg>
      <p:bgPr>
        <a:solidFill>
          <a:srgbClr val="73ED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>
            <p:ph idx="2" type="pic"/>
          </p:nvPr>
        </p:nvSpPr>
        <p:spPr>
          <a:xfrm>
            <a:off x="494700" y="503850"/>
            <a:ext cx="8154600" cy="413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2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82925" y="186750"/>
            <a:ext cx="4230000" cy="47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51135" y="428957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62600" y="277930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25" y="4148675"/>
            <a:ext cx="2475848" cy="5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OSICIÓ IMATGES - 2">
  <p:cSld name="CUSTOM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360000" y="2549400"/>
            <a:ext cx="1093800" cy="2234100"/>
          </a:xfrm>
          <a:prstGeom prst="rect">
            <a:avLst/>
          </a:prstGeom>
          <a:solidFill>
            <a:srgbClr val="73EDFF">
              <a:alpha val="41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/>
          <p:nvPr>
            <p:ph idx="2" type="pic"/>
          </p:nvPr>
        </p:nvSpPr>
        <p:spPr>
          <a:xfrm>
            <a:off x="360000" y="360000"/>
            <a:ext cx="2900400" cy="200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1"/>
          <p:cNvSpPr/>
          <p:nvPr/>
        </p:nvSpPr>
        <p:spPr>
          <a:xfrm>
            <a:off x="1633800" y="4033275"/>
            <a:ext cx="1625100" cy="7503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>
            <p:ph idx="3" type="pic"/>
          </p:nvPr>
        </p:nvSpPr>
        <p:spPr>
          <a:xfrm>
            <a:off x="1633800" y="2549400"/>
            <a:ext cx="1625100" cy="1305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1"/>
          <p:cNvSpPr/>
          <p:nvPr>
            <p:ph idx="4" type="pic"/>
          </p:nvPr>
        </p:nvSpPr>
        <p:spPr>
          <a:xfrm>
            <a:off x="3438900" y="360000"/>
            <a:ext cx="1446600" cy="889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1"/>
          <p:cNvSpPr/>
          <p:nvPr/>
        </p:nvSpPr>
        <p:spPr>
          <a:xfrm>
            <a:off x="5064000" y="360000"/>
            <a:ext cx="3720000" cy="88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6268075" y="3894075"/>
            <a:ext cx="2515800" cy="8895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>
            <p:ph idx="5" type="pic"/>
          </p:nvPr>
        </p:nvSpPr>
        <p:spPr>
          <a:xfrm>
            <a:off x="3438900" y="1429500"/>
            <a:ext cx="2660100" cy="33540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1"/>
          <p:cNvSpPr/>
          <p:nvPr>
            <p:ph idx="6" type="pic"/>
          </p:nvPr>
        </p:nvSpPr>
        <p:spPr>
          <a:xfrm>
            <a:off x="6277500" y="1429500"/>
            <a:ext cx="2506500" cy="228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OSICIÓ IMATGE - 3">
  <p:cSld name="CUSTOM_10">
    <p:bg>
      <p:bgPr>
        <a:solidFill>
          <a:srgbClr val="D9D9D9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>
            <p:ph idx="2" type="pic"/>
          </p:nvPr>
        </p:nvSpPr>
        <p:spPr>
          <a:xfrm>
            <a:off x="494700" y="503850"/>
            <a:ext cx="8154600" cy="413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OSICIÓ IMATGE - 4">
  <p:cSld name="CUSTOM_1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LISTA - 1">
  <p:cSld name="CUSTOM_1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>
            <p:ph idx="2" type="pic"/>
          </p:nvPr>
        </p:nvSpPr>
        <p:spPr>
          <a:xfrm>
            <a:off x="0" y="0"/>
            <a:ext cx="42648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" name="Google Shape;124;p24"/>
          <p:cNvCxnSpPr/>
          <p:nvPr/>
        </p:nvCxnSpPr>
        <p:spPr>
          <a:xfrm>
            <a:off x="4617900" y="365825"/>
            <a:ext cx="41880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24"/>
          <p:cNvSpPr txBox="1"/>
          <p:nvPr>
            <p:ph type="title"/>
          </p:nvPr>
        </p:nvSpPr>
        <p:spPr>
          <a:xfrm>
            <a:off x="4630224" y="412400"/>
            <a:ext cx="41880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600"/>
              <a:buNone/>
              <a:defRPr b="1" sz="26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5200"/>
              <a:buNone/>
              <a:defRPr b="1" sz="52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1">
  <p:cSld name="CUSTOM_12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>
            <p:ph idx="2" type="pic"/>
          </p:nvPr>
        </p:nvSpPr>
        <p:spPr>
          <a:xfrm>
            <a:off x="4956000" y="0"/>
            <a:ext cx="41880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8" name="Google Shape;128;p25"/>
          <p:cNvCxnSpPr/>
          <p:nvPr/>
        </p:nvCxnSpPr>
        <p:spPr>
          <a:xfrm>
            <a:off x="360000" y="360000"/>
            <a:ext cx="41880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5"/>
          <p:cNvSpPr txBox="1"/>
          <p:nvPr>
            <p:ph type="title"/>
          </p:nvPr>
        </p:nvSpPr>
        <p:spPr>
          <a:xfrm>
            <a:off x="372325" y="406575"/>
            <a:ext cx="4224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900"/>
              <a:buNone/>
              <a:defRPr b="1" sz="29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900"/>
              <a:buNone/>
              <a:defRPr b="1" sz="49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2">
  <p:cSld name="CUSTOM_1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26"/>
          <p:cNvCxnSpPr/>
          <p:nvPr/>
        </p:nvCxnSpPr>
        <p:spPr>
          <a:xfrm>
            <a:off x="439200" y="1490375"/>
            <a:ext cx="40341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6"/>
          <p:cNvSpPr txBox="1"/>
          <p:nvPr>
            <p:ph type="title"/>
          </p:nvPr>
        </p:nvSpPr>
        <p:spPr>
          <a:xfrm>
            <a:off x="451075" y="1536950"/>
            <a:ext cx="3936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None/>
              <a:defRPr b="1" sz="1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33" name="Google Shape;133;p26"/>
          <p:cNvCxnSpPr/>
          <p:nvPr/>
        </p:nvCxnSpPr>
        <p:spPr>
          <a:xfrm>
            <a:off x="4673475" y="1490375"/>
            <a:ext cx="40341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6"/>
          <p:cNvSpPr txBox="1"/>
          <p:nvPr>
            <p:ph idx="2" type="title"/>
          </p:nvPr>
        </p:nvSpPr>
        <p:spPr>
          <a:xfrm>
            <a:off x="4685350" y="1536950"/>
            <a:ext cx="4022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None/>
              <a:defRPr b="1" sz="1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3" type="title"/>
          </p:nvPr>
        </p:nvSpPr>
        <p:spPr>
          <a:xfrm>
            <a:off x="451072" y="485775"/>
            <a:ext cx="8256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900"/>
              <a:buNone/>
              <a:defRPr b="1" sz="29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3">
  <p:cSld name="CUSTOM_13_1">
    <p:bg>
      <p:bgPr>
        <a:solidFill>
          <a:srgbClr val="73ED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27"/>
          <p:cNvCxnSpPr/>
          <p:nvPr/>
        </p:nvCxnSpPr>
        <p:spPr>
          <a:xfrm>
            <a:off x="439200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7"/>
          <p:cNvSpPr txBox="1"/>
          <p:nvPr>
            <p:ph type="title"/>
          </p:nvPr>
        </p:nvSpPr>
        <p:spPr>
          <a:xfrm>
            <a:off x="446965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None/>
              <a:defRPr b="1" sz="1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2" type="title"/>
          </p:nvPr>
        </p:nvSpPr>
        <p:spPr>
          <a:xfrm>
            <a:off x="451072" y="485775"/>
            <a:ext cx="8256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b="1" sz="2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40" name="Google Shape;140;p27"/>
          <p:cNvCxnSpPr/>
          <p:nvPr/>
        </p:nvCxnSpPr>
        <p:spPr>
          <a:xfrm>
            <a:off x="3249163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7"/>
          <p:cNvSpPr txBox="1"/>
          <p:nvPr>
            <p:ph idx="3" type="title"/>
          </p:nvPr>
        </p:nvSpPr>
        <p:spPr>
          <a:xfrm>
            <a:off x="3256927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None/>
              <a:defRPr b="1" sz="1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42" name="Google Shape;142;p27"/>
          <p:cNvCxnSpPr/>
          <p:nvPr/>
        </p:nvCxnSpPr>
        <p:spPr>
          <a:xfrm>
            <a:off x="6066875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7"/>
          <p:cNvSpPr txBox="1"/>
          <p:nvPr>
            <p:ph idx="4" type="title"/>
          </p:nvPr>
        </p:nvSpPr>
        <p:spPr>
          <a:xfrm>
            <a:off x="6074640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None/>
              <a:defRPr b="1" sz="1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400"/>
              <a:buNone/>
              <a:defRPr b="1" sz="44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4">
  <p:cSld name="CUSTOM_13_1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8"/>
          <p:cNvCxnSpPr/>
          <p:nvPr/>
        </p:nvCxnSpPr>
        <p:spPr>
          <a:xfrm>
            <a:off x="439200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8"/>
          <p:cNvSpPr txBox="1"/>
          <p:nvPr>
            <p:ph type="title"/>
          </p:nvPr>
        </p:nvSpPr>
        <p:spPr>
          <a:xfrm>
            <a:off x="446965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2" type="title"/>
          </p:nvPr>
        </p:nvSpPr>
        <p:spPr>
          <a:xfrm>
            <a:off x="451072" y="485775"/>
            <a:ext cx="8256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2900"/>
              <a:buNone/>
              <a:defRPr b="1" sz="29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48" name="Google Shape;148;p28"/>
          <p:cNvCxnSpPr/>
          <p:nvPr/>
        </p:nvCxnSpPr>
        <p:spPr>
          <a:xfrm>
            <a:off x="3249163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8"/>
          <p:cNvSpPr txBox="1"/>
          <p:nvPr>
            <p:ph idx="3" type="title"/>
          </p:nvPr>
        </p:nvSpPr>
        <p:spPr>
          <a:xfrm>
            <a:off x="3256927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50" name="Google Shape;150;p28"/>
          <p:cNvCxnSpPr/>
          <p:nvPr/>
        </p:nvCxnSpPr>
        <p:spPr>
          <a:xfrm>
            <a:off x="6066875" y="149037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8"/>
          <p:cNvSpPr txBox="1"/>
          <p:nvPr>
            <p:ph idx="4" type="title"/>
          </p:nvPr>
        </p:nvSpPr>
        <p:spPr>
          <a:xfrm>
            <a:off x="6074640" y="153695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52" name="Google Shape;152;p28"/>
          <p:cNvCxnSpPr/>
          <p:nvPr/>
        </p:nvCxnSpPr>
        <p:spPr>
          <a:xfrm>
            <a:off x="439200" y="333392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8"/>
          <p:cNvSpPr txBox="1"/>
          <p:nvPr>
            <p:ph idx="5" type="title"/>
          </p:nvPr>
        </p:nvSpPr>
        <p:spPr>
          <a:xfrm>
            <a:off x="446965" y="338050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54" name="Google Shape;154;p28"/>
          <p:cNvCxnSpPr/>
          <p:nvPr/>
        </p:nvCxnSpPr>
        <p:spPr>
          <a:xfrm>
            <a:off x="3249163" y="333392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8"/>
          <p:cNvSpPr txBox="1"/>
          <p:nvPr>
            <p:ph idx="6" type="title"/>
          </p:nvPr>
        </p:nvSpPr>
        <p:spPr>
          <a:xfrm>
            <a:off x="3256927" y="338050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  <p:cxnSp>
        <p:nvCxnSpPr>
          <p:cNvPr id="156" name="Google Shape;156;p28"/>
          <p:cNvCxnSpPr/>
          <p:nvPr/>
        </p:nvCxnSpPr>
        <p:spPr>
          <a:xfrm>
            <a:off x="6066875" y="3333925"/>
            <a:ext cx="26379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8"/>
          <p:cNvSpPr txBox="1"/>
          <p:nvPr>
            <p:ph idx="7" type="title"/>
          </p:nvPr>
        </p:nvSpPr>
        <p:spPr>
          <a:xfrm>
            <a:off x="6074640" y="3380500"/>
            <a:ext cx="26379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300"/>
              <a:buNone/>
              <a:defRPr b="1" sz="13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900"/>
              <a:buNone/>
              <a:defRPr b="1" sz="3900">
                <a:solidFill>
                  <a:srgbClr val="00007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PTE 2">
  <p:cSld name="CUSTOM_14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>
            <p:ph idx="2" type="pic"/>
          </p:nvPr>
        </p:nvSpPr>
        <p:spPr>
          <a:xfrm>
            <a:off x="0" y="-4100"/>
            <a:ext cx="9150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S BLAU CEL">
  <p:cSld name="CUSTOM_15">
    <p:bg>
      <p:bgPr>
        <a:solidFill>
          <a:srgbClr val="73ED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3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182925" y="186750"/>
            <a:ext cx="4230000" cy="47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51135" y="428957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62600" y="277930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25" y="4148675"/>
            <a:ext cx="2475848" cy="5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2 - FONS IMATGE">
  <p:cSld name="CUSTOM_16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>
            <p:ph idx="2" type="pic"/>
          </p:nvPr>
        </p:nvSpPr>
        <p:spPr>
          <a:xfrm>
            <a:off x="-6100" y="-4075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3">
  <p:cSld name="CUSTOM_17">
    <p:bg>
      <p:bgPr>
        <a:solidFill>
          <a:srgbClr val="73ED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/>
        </p:nvSpPr>
        <p:spPr>
          <a:xfrm>
            <a:off x="540000" y="540000"/>
            <a:ext cx="8064000" cy="406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4">
  <p:cSld name="CUSTOM_18">
    <p:bg>
      <p:bgPr>
        <a:solidFill>
          <a:srgbClr val="00007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ULA - 1">
  <p:cSld name="CUSTOM_19">
    <p:bg>
      <p:bgPr>
        <a:solidFill>
          <a:srgbClr val="00007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US I PANTALLES 2">
  <p:cSld name="CUSTOM_20">
    <p:bg>
      <p:bgPr>
        <a:solidFill>
          <a:srgbClr val="73ED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4275" y="657850"/>
            <a:ext cx="7757174" cy="436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/>
          <p:nvPr>
            <p:ph idx="2" type="pic"/>
          </p:nvPr>
        </p:nvSpPr>
        <p:spPr>
          <a:xfrm>
            <a:off x="4105649" y="1288352"/>
            <a:ext cx="4190700" cy="3152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US I PANTALLES - 3">
  <p:cSld name="CUSTOM_2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96424" y="595629"/>
            <a:ext cx="7849426" cy="441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6"/>
          <p:cNvSpPr/>
          <p:nvPr>
            <p:ph idx="2" type="pic"/>
          </p:nvPr>
        </p:nvSpPr>
        <p:spPr>
          <a:xfrm>
            <a:off x="3266594" y="1245328"/>
            <a:ext cx="4686300" cy="294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NCAMENT">
  <p:cSld name="CUSTOM_24">
    <p:bg>
      <p:bgPr>
        <a:solidFill>
          <a:srgbClr val="73ED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1925" y="0"/>
            <a:ext cx="2712076" cy="18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19" y="489388"/>
            <a:ext cx="279251" cy="27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99" y="981194"/>
            <a:ext cx="262687" cy="2626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7"/>
          <p:cNvSpPr txBox="1"/>
          <p:nvPr/>
        </p:nvSpPr>
        <p:spPr>
          <a:xfrm>
            <a:off x="598788" y="505563"/>
            <a:ext cx="11070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 u="sng">
                <a:solidFill>
                  <a:srgbClr val="00007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UOC.universita</a:t>
            </a:r>
            <a:r>
              <a:rPr b="1" lang="es" sz="1000" u="sng">
                <a:solidFill>
                  <a:srgbClr val="000078"/>
                </a:solidFill>
              </a:rPr>
              <a:t>t</a:t>
            </a:r>
            <a:endParaRPr b="1" sz="1000" u="sng">
              <a:solidFill>
                <a:srgbClr val="000078"/>
              </a:solidFill>
            </a:endParaRPr>
          </a:p>
        </p:txBody>
      </p:sp>
      <p:sp>
        <p:nvSpPr>
          <p:cNvPr id="178" name="Google Shape;178;p37"/>
          <p:cNvSpPr txBox="1"/>
          <p:nvPr/>
        </p:nvSpPr>
        <p:spPr>
          <a:xfrm>
            <a:off x="598788" y="735695"/>
            <a:ext cx="12681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 u="sng">
                <a:solidFill>
                  <a:srgbClr val="000078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@UOCuniversitat</a:t>
            </a:r>
            <a:endParaRPr b="1" sz="1000" u="sng">
              <a:solidFill>
                <a:srgbClr val="000078"/>
              </a:solidFill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598788" y="980990"/>
            <a:ext cx="12681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 u="sng">
                <a:solidFill>
                  <a:srgbClr val="000078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@uocuniversitat</a:t>
            </a:r>
            <a:endParaRPr b="1" sz="1000" u="sng">
              <a:solidFill>
                <a:srgbClr val="000078"/>
              </a:solidFill>
            </a:endParaRPr>
          </a:p>
        </p:txBody>
      </p:sp>
      <p:sp>
        <p:nvSpPr>
          <p:cNvPr id="180" name="Google Shape;180;p37"/>
          <p:cNvSpPr txBox="1"/>
          <p:nvPr/>
        </p:nvSpPr>
        <p:spPr>
          <a:xfrm>
            <a:off x="639600" y="15895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359350" y="2474888"/>
            <a:ext cx="1107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5400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>
                <a:solidFill>
                  <a:srgbClr val="000078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uoc.edu</a:t>
            </a:r>
            <a:endParaRPr b="1" u="sng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rgbClr val="000078"/>
              </a:solidFill>
            </a:endParaRPr>
          </a:p>
        </p:txBody>
      </p:sp>
      <p:cxnSp>
        <p:nvCxnSpPr>
          <p:cNvPr id="182" name="Google Shape;182;p37"/>
          <p:cNvCxnSpPr/>
          <p:nvPr/>
        </p:nvCxnSpPr>
        <p:spPr>
          <a:xfrm>
            <a:off x="359350" y="4106350"/>
            <a:ext cx="1736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7"/>
          <p:cNvCxnSpPr/>
          <p:nvPr/>
        </p:nvCxnSpPr>
        <p:spPr>
          <a:xfrm>
            <a:off x="359350" y="4742475"/>
            <a:ext cx="1736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4" name="Google Shape;184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9349" y="4174297"/>
            <a:ext cx="1475999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37"/>
          <p:cNvCxnSpPr/>
          <p:nvPr/>
        </p:nvCxnSpPr>
        <p:spPr>
          <a:xfrm>
            <a:off x="359350" y="2452275"/>
            <a:ext cx="1736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7"/>
          <p:cNvCxnSpPr/>
          <p:nvPr/>
        </p:nvCxnSpPr>
        <p:spPr>
          <a:xfrm>
            <a:off x="359350" y="440650"/>
            <a:ext cx="1736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7" name="Google Shape;18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151" y="789447"/>
            <a:ext cx="171202" cy="15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S BLAU FOSC">
  <p:cSld name="CUSTOM_25">
    <p:bg>
      <p:bgPr>
        <a:solidFill>
          <a:srgbClr val="000078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S COMPLEMENTARI 1">
  <p:cSld name="CUSTOM_27">
    <p:bg>
      <p:bgPr>
        <a:solidFill>
          <a:srgbClr val="ECDAB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SC COMPLEMENTARI 2">
  <p:cSld name="CUSTOM_28">
    <p:bg>
      <p:bgPr>
        <a:solidFill>
          <a:srgbClr val="DDBFB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4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2610" t="18079"/>
          <a:stretch/>
        </p:blipFill>
        <p:spPr>
          <a:xfrm>
            <a:off x="0" y="0"/>
            <a:ext cx="91745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/>
          <p:nvPr/>
        </p:nvSpPr>
        <p:spPr>
          <a:xfrm>
            <a:off x="182925" y="186750"/>
            <a:ext cx="4230000" cy="47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51135" y="428957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362600" y="277930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0" name="Google Shape;30;p5"/>
          <p:cNvCxnSpPr/>
          <p:nvPr/>
        </p:nvCxnSpPr>
        <p:spPr>
          <a:xfrm>
            <a:off x="359350" y="4080750"/>
            <a:ext cx="20184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359350" y="4716875"/>
            <a:ext cx="20184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49" y="4148697"/>
            <a:ext cx="1475999" cy="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ES">
  <p:cSld name="CUSTOM_26">
    <p:bg>
      <p:bgPr>
        <a:solidFill>
          <a:srgbClr val="B7B7B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_7_2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/>
          <p:nvPr/>
        </p:nvSpPr>
        <p:spPr>
          <a:xfrm>
            <a:off x="-15775" y="-15775"/>
            <a:ext cx="9144000" cy="5143500"/>
          </a:xfrm>
          <a:prstGeom prst="rect">
            <a:avLst/>
          </a:prstGeom>
          <a:solidFill>
            <a:srgbClr val="73EDFF"/>
          </a:solidFill>
          <a:ln cap="flat" cmpd="sng" w="9525">
            <a:solidFill>
              <a:srgbClr val="73E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2"/>
          <p:cNvSpPr/>
          <p:nvPr/>
        </p:nvSpPr>
        <p:spPr>
          <a:xfrm>
            <a:off x="386400" y="1620000"/>
            <a:ext cx="2697900" cy="3147600"/>
          </a:xfrm>
          <a:prstGeom prst="rect">
            <a:avLst/>
          </a:prstGeom>
          <a:solidFill>
            <a:srgbClr val="00007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2"/>
          <p:cNvSpPr/>
          <p:nvPr/>
        </p:nvSpPr>
        <p:spPr>
          <a:xfrm>
            <a:off x="3207289" y="1620000"/>
            <a:ext cx="2697900" cy="3147600"/>
          </a:xfrm>
          <a:prstGeom prst="rect">
            <a:avLst/>
          </a:prstGeom>
          <a:solidFill>
            <a:srgbClr val="00007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2"/>
          <p:cNvSpPr/>
          <p:nvPr/>
        </p:nvSpPr>
        <p:spPr>
          <a:xfrm>
            <a:off x="6028175" y="1620000"/>
            <a:ext cx="2697900" cy="3147600"/>
          </a:xfrm>
          <a:prstGeom prst="rect">
            <a:avLst/>
          </a:prstGeom>
          <a:solidFill>
            <a:srgbClr val="00007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1224" y="-2"/>
            <a:ext cx="848775" cy="121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2"/>
          <p:cNvSpPr txBox="1"/>
          <p:nvPr>
            <p:ph type="title"/>
          </p:nvPr>
        </p:nvSpPr>
        <p:spPr>
          <a:xfrm>
            <a:off x="1247625" y="294250"/>
            <a:ext cx="62733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600"/>
              <a:buNone/>
              <a:defRPr b="1" sz="3600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2"/>
          <p:cNvSpPr txBox="1"/>
          <p:nvPr>
            <p:ph idx="1" type="body"/>
          </p:nvPr>
        </p:nvSpPr>
        <p:spPr>
          <a:xfrm>
            <a:off x="529650" y="1777275"/>
            <a:ext cx="24129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2" type="body"/>
          </p:nvPr>
        </p:nvSpPr>
        <p:spPr>
          <a:xfrm>
            <a:off x="3349788" y="1847300"/>
            <a:ext cx="24129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9pPr>
          </a:lstStyle>
          <a:p/>
        </p:txBody>
      </p:sp>
      <p:sp>
        <p:nvSpPr>
          <p:cNvPr id="201" name="Google Shape;201;p42"/>
          <p:cNvSpPr txBox="1"/>
          <p:nvPr>
            <p:ph idx="3" type="body"/>
          </p:nvPr>
        </p:nvSpPr>
        <p:spPr>
          <a:xfrm>
            <a:off x="6169938" y="1847300"/>
            <a:ext cx="24129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●"/>
              <a:defRPr sz="2200">
                <a:solidFill>
                  <a:srgbClr val="73EDFF"/>
                </a:solidFill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○"/>
              <a:defRPr sz="2200">
                <a:solidFill>
                  <a:srgbClr val="73EDFF"/>
                </a:solidFill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2200"/>
              <a:buChar char="■"/>
              <a:defRPr sz="2200">
                <a:solidFill>
                  <a:srgbClr val="73ED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>
  <p:cSld name="CUSTOM_1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A">
  <p:cSld name="Cita A">
    <p:bg>
      <p:bgPr>
        <a:solidFill>
          <a:srgbClr val="73ED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2140103" y="1611160"/>
            <a:ext cx="48600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2" type="body"/>
          </p:nvPr>
        </p:nvSpPr>
        <p:spPr>
          <a:xfrm>
            <a:off x="2140103" y="2735237"/>
            <a:ext cx="48600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6" name="Google Shape;206;p44"/>
          <p:cNvCxnSpPr/>
          <p:nvPr/>
        </p:nvCxnSpPr>
        <p:spPr>
          <a:xfrm>
            <a:off x="2129353" y="1582882"/>
            <a:ext cx="48465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5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82925" y="186750"/>
            <a:ext cx="4230000" cy="477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51135" y="428957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000"/>
              <a:buNone/>
              <a:defRPr b="1" sz="4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62600" y="2779300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359350" y="4080750"/>
            <a:ext cx="20184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6"/>
          <p:cNvCxnSpPr/>
          <p:nvPr/>
        </p:nvCxnSpPr>
        <p:spPr>
          <a:xfrm>
            <a:off x="359350" y="4716875"/>
            <a:ext cx="2018400" cy="0"/>
          </a:xfrm>
          <a:prstGeom prst="straightConnector1">
            <a:avLst/>
          </a:prstGeom>
          <a:noFill/>
          <a:ln cap="flat" cmpd="sng" w="38100">
            <a:solidFill>
              <a:srgbClr val="73ED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49" y="4148697"/>
            <a:ext cx="1475999" cy="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3">
  <p:cSld name="CUSTO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80000" y="180000"/>
            <a:ext cx="4230000" cy="32778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180000" y="3637800"/>
            <a:ext cx="4230000" cy="13257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351135" y="428957"/>
            <a:ext cx="3465600" cy="1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4800"/>
              <a:buNone/>
              <a:defRPr b="1" sz="48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4590000" y="1388325"/>
            <a:ext cx="4374000" cy="355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362600" y="3788375"/>
            <a:ext cx="34656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600"/>
              <a:buFont typeface="Georgia"/>
              <a:buNone/>
              <a:defRPr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90000" y="176775"/>
            <a:ext cx="4374001" cy="103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BLANCA">
  <p:cSld name="CUSTOM_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 LLARG">
  <p:cSld name="CUSTOM_3">
    <p:bg>
      <p:bgPr>
        <a:solidFill>
          <a:srgbClr val="000078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>
            <a:off x="540000" y="540000"/>
            <a:ext cx="1562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1"/>
                </a:solidFill>
              </a:rPr>
              <a:t>Índex</a:t>
            </a:r>
            <a:endParaRPr b="1" sz="2000">
              <a:solidFill>
                <a:schemeClr val="lt1"/>
              </a:solidFill>
            </a:endParaRPr>
          </a:p>
        </p:txBody>
      </p:sp>
      <p:cxnSp>
        <p:nvCxnSpPr>
          <p:cNvPr id="50" name="Google Shape;50;p9"/>
          <p:cNvCxnSpPr/>
          <p:nvPr/>
        </p:nvCxnSpPr>
        <p:spPr>
          <a:xfrm>
            <a:off x="540000" y="1390450"/>
            <a:ext cx="2610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540000" y="1449075"/>
            <a:ext cx="2610000" cy="3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52" name="Google Shape;52;p9"/>
          <p:cNvCxnSpPr/>
          <p:nvPr/>
        </p:nvCxnSpPr>
        <p:spPr>
          <a:xfrm>
            <a:off x="6001450" y="1390450"/>
            <a:ext cx="2610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9"/>
          <p:cNvCxnSpPr/>
          <p:nvPr/>
        </p:nvCxnSpPr>
        <p:spPr>
          <a:xfrm>
            <a:off x="3270725" y="1390450"/>
            <a:ext cx="2610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9"/>
          <p:cNvSpPr txBox="1"/>
          <p:nvPr>
            <p:ph idx="2" type="title"/>
          </p:nvPr>
        </p:nvSpPr>
        <p:spPr>
          <a:xfrm>
            <a:off x="3270725" y="1449075"/>
            <a:ext cx="2610000" cy="3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3" type="title"/>
          </p:nvPr>
        </p:nvSpPr>
        <p:spPr>
          <a:xfrm>
            <a:off x="6001450" y="1449075"/>
            <a:ext cx="2610000" cy="3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 CURT">
  <p:cSld name="CUSTOM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0025" y="2933651"/>
            <a:ext cx="1798126" cy="19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/>
        </p:nvSpPr>
        <p:spPr>
          <a:xfrm>
            <a:off x="540000" y="540000"/>
            <a:ext cx="1562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78"/>
                </a:solidFill>
              </a:rPr>
              <a:t>Índex</a:t>
            </a:r>
            <a:endParaRPr sz="2000">
              <a:solidFill>
                <a:srgbClr val="000078"/>
              </a:solidFill>
            </a:endParaRPr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540000" y="1196550"/>
            <a:ext cx="6126000" cy="3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3000"/>
              <a:buNone/>
              <a:defRPr b="1" sz="30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ah1cCpSIFpY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Relationship Id="rId4" Type="http://schemas.openxmlformats.org/officeDocument/2006/relationships/hyperlink" Target="https://www.youtube.com/watch?v=6qPTCfLgMb4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/>
          <p:nvPr>
            <p:ph type="title"/>
          </p:nvPr>
        </p:nvSpPr>
        <p:spPr>
          <a:xfrm>
            <a:off x="351135" y="444320"/>
            <a:ext cx="3465600" cy="16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92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</a:pPr>
            <a:r>
              <a:rPr lang="es"/>
              <a:t>El model educatiu UOC</a:t>
            </a:r>
            <a:endParaRPr/>
          </a:p>
        </p:txBody>
      </p:sp>
      <p:sp>
        <p:nvSpPr>
          <p:cNvPr id="212" name="Google Shape;212;p45"/>
          <p:cNvSpPr txBox="1"/>
          <p:nvPr>
            <p:ph idx="1" type="subTitle"/>
          </p:nvPr>
        </p:nvSpPr>
        <p:spPr>
          <a:xfrm>
            <a:off x="351125" y="3203794"/>
            <a:ext cx="3465600" cy="3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Juliol 2025</a:t>
            </a:r>
            <a:endParaRPr/>
          </a:p>
        </p:txBody>
      </p:sp>
      <p:sp>
        <p:nvSpPr>
          <p:cNvPr id="213" name="Google Shape;213;p45"/>
          <p:cNvSpPr txBox="1"/>
          <p:nvPr/>
        </p:nvSpPr>
        <p:spPr>
          <a:xfrm>
            <a:off x="0" y="-518100"/>
            <a:ext cx="40029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000078"/>
                </a:solidFill>
              </a:rPr>
              <a:t>Portada 1</a:t>
            </a:r>
            <a:endParaRPr b="1" sz="2700">
              <a:solidFill>
                <a:srgbClr val="00007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/>
          <p:nvPr>
            <p:ph type="title"/>
          </p:nvPr>
        </p:nvSpPr>
        <p:spPr>
          <a:xfrm>
            <a:off x="490075" y="498050"/>
            <a:ext cx="5665800" cy="4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/>
              <a:t>30 anys transformant l'educació superior 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/>
              <a:t>en l'era digital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6"/>
          <p:cNvSpPr txBox="1"/>
          <p:nvPr/>
        </p:nvSpPr>
        <p:spPr>
          <a:xfrm>
            <a:off x="0" y="-518100"/>
            <a:ext cx="40029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000078"/>
                </a:solidFill>
              </a:rPr>
              <a:t>Cites 1</a:t>
            </a:r>
            <a:endParaRPr b="1" sz="2700">
              <a:solidFill>
                <a:srgbClr val="00007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/>
          <p:nvPr>
            <p:ph idx="2" type="title"/>
          </p:nvPr>
        </p:nvSpPr>
        <p:spPr>
          <a:xfrm>
            <a:off x="398900" y="403775"/>
            <a:ext cx="3465600" cy="18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/>
              <a:t>La primera universitat </a:t>
            </a:r>
            <a:endParaRPr sz="3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/>
              <a:t>100 % </a:t>
            </a:r>
            <a:r>
              <a:rPr i="1" lang="es" sz="3700"/>
              <a:t>online </a:t>
            </a:r>
            <a:r>
              <a:rPr lang="es" sz="3700"/>
              <a:t>del món</a:t>
            </a:r>
            <a:endParaRPr sz="37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7"/>
          <p:cNvSpPr txBox="1"/>
          <p:nvPr/>
        </p:nvSpPr>
        <p:spPr>
          <a:xfrm>
            <a:off x="1009150" y="3531975"/>
            <a:ext cx="24948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</a:rPr>
              <a:t>+ de 30 anys d’experiència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</a:rPr>
              <a:t>i sent referents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lt1"/>
                </a:solidFill>
              </a:rPr>
              <a:t>en </a:t>
            </a:r>
            <a:r>
              <a:rPr b="1" i="1" lang="es" sz="1800">
                <a:solidFill>
                  <a:schemeClr val="lt1"/>
                </a:solidFill>
              </a:rPr>
              <a:t>e-learning</a:t>
            </a:r>
            <a:endParaRPr b="1" i="1" sz="1800">
              <a:solidFill>
                <a:schemeClr val="lt1"/>
              </a:solidFill>
            </a:endParaRPr>
          </a:p>
        </p:txBody>
      </p:sp>
      <p:sp>
        <p:nvSpPr>
          <p:cNvPr id="226" name="Google Shape;226;p47"/>
          <p:cNvSpPr txBox="1"/>
          <p:nvPr/>
        </p:nvSpPr>
        <p:spPr>
          <a:xfrm>
            <a:off x="3829838" y="3531975"/>
            <a:ext cx="20817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</a:rPr>
              <a:t>Formem persones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</a:rPr>
              <a:t>al llarg de la vida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47"/>
          <p:cNvSpPr txBox="1"/>
          <p:nvPr/>
        </p:nvSpPr>
        <p:spPr>
          <a:xfrm>
            <a:off x="6949025" y="3531975"/>
            <a:ext cx="19074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</a:rPr>
              <a:t>Xarxa global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lt1"/>
                </a:solidFill>
              </a:rPr>
              <a:t>de coneixement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383" y="3556535"/>
            <a:ext cx="411843" cy="359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47"/>
          <p:cNvCxnSpPr/>
          <p:nvPr/>
        </p:nvCxnSpPr>
        <p:spPr>
          <a:xfrm rot="10800000">
            <a:off x="913059" y="3573645"/>
            <a:ext cx="0" cy="128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47"/>
          <p:cNvCxnSpPr/>
          <p:nvPr/>
        </p:nvCxnSpPr>
        <p:spPr>
          <a:xfrm rot="10800000">
            <a:off x="3716809" y="3573645"/>
            <a:ext cx="0" cy="128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47"/>
          <p:cNvCxnSpPr/>
          <p:nvPr/>
        </p:nvCxnSpPr>
        <p:spPr>
          <a:xfrm rot="10800000">
            <a:off x="6855009" y="3573645"/>
            <a:ext cx="0" cy="1284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Imagen que contiene imágenes prediseñadas  Descripción generada automáticamente" id="232" name="Google Shape;2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7999" y="3569801"/>
            <a:ext cx="484962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999" y="3570742"/>
            <a:ext cx="484951" cy="42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/>
          <p:nvPr/>
        </p:nvSpPr>
        <p:spPr>
          <a:xfrm>
            <a:off x="0" y="-518100"/>
            <a:ext cx="40029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000078"/>
                </a:solidFill>
              </a:rPr>
              <a:t>Dades 5 </a:t>
            </a:r>
            <a:endParaRPr b="1" sz="2700">
              <a:solidFill>
                <a:srgbClr val="000078"/>
              </a:solidFill>
            </a:endParaRPr>
          </a:p>
        </p:txBody>
      </p:sp>
      <p:cxnSp>
        <p:nvCxnSpPr>
          <p:cNvPr id="239" name="Google Shape;239;p48"/>
          <p:cNvCxnSpPr/>
          <p:nvPr/>
        </p:nvCxnSpPr>
        <p:spPr>
          <a:xfrm>
            <a:off x="356075" y="355125"/>
            <a:ext cx="3455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48"/>
          <p:cNvCxnSpPr/>
          <p:nvPr/>
        </p:nvCxnSpPr>
        <p:spPr>
          <a:xfrm>
            <a:off x="356075" y="3533125"/>
            <a:ext cx="3455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48"/>
          <p:cNvSpPr txBox="1"/>
          <p:nvPr>
            <p:ph type="title"/>
          </p:nvPr>
        </p:nvSpPr>
        <p:spPr>
          <a:xfrm>
            <a:off x="351125" y="447375"/>
            <a:ext cx="35256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000">
                <a:solidFill>
                  <a:srgbClr val="000078"/>
                </a:solidFill>
              </a:rPr>
              <a:t>Acreditada </a:t>
            </a:r>
            <a:endParaRPr b="1" sz="4000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000">
                <a:solidFill>
                  <a:srgbClr val="000078"/>
                </a:solidFill>
              </a:rPr>
              <a:t>i reconeguda internacional-ment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8575" y="3925650"/>
            <a:ext cx="1037125" cy="10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/>
          <p:nvPr>
            <p:ph idx="2" type="title"/>
          </p:nvPr>
        </p:nvSpPr>
        <p:spPr>
          <a:xfrm>
            <a:off x="4120050" y="345000"/>
            <a:ext cx="48048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solidFill>
                  <a:srgbClr val="010078"/>
                </a:solidFill>
              </a:rPr>
              <a:t>Times Higher Education </a:t>
            </a:r>
            <a:endParaRPr b="1" i="1" sz="2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10078"/>
                </a:solidFill>
              </a:rPr>
              <a:t>World University Rankings</a:t>
            </a:r>
            <a:endParaRPr b="1" sz="2000">
              <a:solidFill>
                <a:srgbClr val="010078"/>
              </a:solidFill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1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10078"/>
              </a:solidFill>
            </a:endParaRPr>
          </a:p>
        </p:txBody>
      </p:sp>
      <p:pic>
        <p:nvPicPr>
          <p:cNvPr id="244" name="Google Shape;24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9200" y="633925"/>
            <a:ext cx="1080300" cy="34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48"/>
          <p:cNvCxnSpPr/>
          <p:nvPr/>
        </p:nvCxnSpPr>
        <p:spPr>
          <a:xfrm>
            <a:off x="4150000" y="1073275"/>
            <a:ext cx="4639500" cy="0"/>
          </a:xfrm>
          <a:prstGeom prst="straightConnector1">
            <a:avLst/>
          </a:prstGeom>
          <a:noFill/>
          <a:ln cap="flat" cmpd="sng" w="9525">
            <a:solidFill>
              <a:srgbClr val="00007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48"/>
          <p:cNvSpPr txBox="1"/>
          <p:nvPr/>
        </p:nvSpPr>
        <p:spPr>
          <a:xfrm>
            <a:off x="4726600" y="1304250"/>
            <a:ext cx="4002900" cy="2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Iberoamèrica</a:t>
            </a:r>
            <a:endParaRPr b="1"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1a. universitat online.</a:t>
            </a:r>
            <a:endParaRPr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Global. </a:t>
            </a:r>
            <a:endParaRPr b="1"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Top 200 entre les universitats més joves </a:t>
            </a:r>
            <a:endParaRPr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del món.</a:t>
            </a:r>
            <a:endParaRPr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Espanya. </a:t>
            </a:r>
            <a:endParaRPr b="1" sz="1600">
              <a:solidFill>
                <a:srgbClr val="0000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1a. universitat </a:t>
            </a:r>
            <a:r>
              <a:rPr i="1"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online </a:t>
            </a:r>
            <a:r>
              <a:rPr lang="es" sz="16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rPr>
              <a:t>de menys de 50 anys.</a:t>
            </a:r>
            <a:endParaRPr/>
          </a:p>
        </p:txBody>
      </p:sp>
      <p:cxnSp>
        <p:nvCxnSpPr>
          <p:cNvPr id="247" name="Google Shape;247;p48"/>
          <p:cNvCxnSpPr/>
          <p:nvPr/>
        </p:nvCxnSpPr>
        <p:spPr>
          <a:xfrm>
            <a:off x="4317714" y="1529511"/>
            <a:ext cx="0" cy="1674000"/>
          </a:xfrm>
          <a:prstGeom prst="straightConnector1">
            <a:avLst/>
          </a:prstGeom>
          <a:noFill/>
          <a:ln cap="flat" cmpd="sng" w="38100">
            <a:solidFill>
              <a:srgbClr val="00007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8" name="Google Shape;248;p48"/>
          <p:cNvGrpSpPr/>
          <p:nvPr/>
        </p:nvGrpSpPr>
        <p:grpSpPr>
          <a:xfrm>
            <a:off x="4145088" y="1288808"/>
            <a:ext cx="345253" cy="345253"/>
            <a:chOff x="4128625" y="1304250"/>
            <a:chExt cx="423000" cy="423000"/>
          </a:xfrm>
        </p:grpSpPr>
        <p:sp>
          <p:nvSpPr>
            <p:cNvPr id="249" name="Google Shape;249;p48"/>
            <p:cNvSpPr/>
            <p:nvPr/>
          </p:nvSpPr>
          <p:spPr>
            <a:xfrm>
              <a:off x="4128625" y="1304250"/>
              <a:ext cx="423000" cy="423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8"/>
            <p:cNvSpPr/>
            <p:nvPr/>
          </p:nvSpPr>
          <p:spPr>
            <a:xfrm>
              <a:off x="4251625" y="1427250"/>
              <a:ext cx="177000" cy="177000"/>
            </a:xfrm>
            <a:prstGeom prst="ellipse">
              <a:avLst/>
            </a:prstGeom>
            <a:solidFill>
              <a:srgbClr val="000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48"/>
          <p:cNvGrpSpPr/>
          <p:nvPr/>
        </p:nvGrpSpPr>
        <p:grpSpPr>
          <a:xfrm>
            <a:off x="4145088" y="2023658"/>
            <a:ext cx="345253" cy="345253"/>
            <a:chOff x="4128625" y="1304250"/>
            <a:chExt cx="423000" cy="423000"/>
          </a:xfrm>
        </p:grpSpPr>
        <p:sp>
          <p:nvSpPr>
            <p:cNvPr id="252" name="Google Shape;252;p48"/>
            <p:cNvSpPr/>
            <p:nvPr/>
          </p:nvSpPr>
          <p:spPr>
            <a:xfrm>
              <a:off x="4128625" y="1304250"/>
              <a:ext cx="423000" cy="423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8"/>
            <p:cNvSpPr/>
            <p:nvPr/>
          </p:nvSpPr>
          <p:spPr>
            <a:xfrm>
              <a:off x="4251625" y="1427250"/>
              <a:ext cx="177000" cy="177000"/>
            </a:xfrm>
            <a:prstGeom prst="ellipse">
              <a:avLst/>
            </a:prstGeom>
            <a:solidFill>
              <a:srgbClr val="000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48"/>
          <p:cNvGrpSpPr/>
          <p:nvPr/>
        </p:nvGrpSpPr>
        <p:grpSpPr>
          <a:xfrm>
            <a:off x="4145088" y="2979933"/>
            <a:ext cx="345253" cy="345253"/>
            <a:chOff x="4128625" y="1304250"/>
            <a:chExt cx="423000" cy="423000"/>
          </a:xfrm>
        </p:grpSpPr>
        <p:sp>
          <p:nvSpPr>
            <p:cNvPr id="255" name="Google Shape;255;p48"/>
            <p:cNvSpPr/>
            <p:nvPr/>
          </p:nvSpPr>
          <p:spPr>
            <a:xfrm>
              <a:off x="4128625" y="1304250"/>
              <a:ext cx="423000" cy="423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8"/>
            <p:cNvSpPr/>
            <p:nvPr/>
          </p:nvSpPr>
          <p:spPr>
            <a:xfrm>
              <a:off x="4251625" y="1427250"/>
              <a:ext cx="177000" cy="177000"/>
            </a:xfrm>
            <a:prstGeom prst="ellipse">
              <a:avLst/>
            </a:prstGeom>
            <a:solidFill>
              <a:srgbClr val="0000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55" l="0" r="0" t="7855"/>
          <a:stretch/>
        </p:blipFill>
        <p:spPr>
          <a:xfrm>
            <a:off x="0" y="-4100"/>
            <a:ext cx="9150299" cy="5143500"/>
          </a:xfrm>
          <a:prstGeom prst="rect">
            <a:avLst/>
          </a:prstGeom>
        </p:spPr>
      </p:pic>
      <p:sp>
        <p:nvSpPr>
          <p:cNvPr id="262" name="Google Shape;262;p49"/>
          <p:cNvSpPr txBox="1"/>
          <p:nvPr/>
        </p:nvSpPr>
        <p:spPr>
          <a:xfrm>
            <a:off x="0" y="-518100"/>
            <a:ext cx="40029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000078"/>
                </a:solidFill>
              </a:rPr>
              <a:t>Conceptes 2</a:t>
            </a:r>
            <a:endParaRPr b="1" sz="2700">
              <a:solidFill>
                <a:srgbClr val="000078"/>
              </a:solidFill>
            </a:endParaRPr>
          </a:p>
        </p:txBody>
      </p:sp>
      <p:sp>
        <p:nvSpPr>
          <p:cNvPr id="263" name="Google Shape;263;p49"/>
          <p:cNvSpPr txBox="1"/>
          <p:nvPr>
            <p:ph type="title"/>
          </p:nvPr>
        </p:nvSpPr>
        <p:spPr>
          <a:xfrm>
            <a:off x="322700" y="327575"/>
            <a:ext cx="35700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chemeClr val="lt1"/>
                </a:solidFill>
              </a:rPr>
              <a:t>L’acompayament </a:t>
            </a:r>
            <a:endParaRPr b="1"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chemeClr val="lt1"/>
                </a:solidFill>
              </a:rPr>
              <a:t>durant el curs</a:t>
            </a:r>
            <a:endParaRPr b="1" sz="3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chemeClr val="lt1"/>
                </a:solidFill>
              </a:rPr>
              <a:t>i l’avaluació</a:t>
            </a:r>
            <a:endParaRPr b="1" sz="3200">
              <a:solidFill>
                <a:schemeClr val="lt1"/>
              </a:solidFill>
            </a:endParaRPr>
          </a:p>
        </p:txBody>
      </p:sp>
      <p:cxnSp>
        <p:nvCxnSpPr>
          <p:cNvPr id="264" name="Google Shape;264;p49"/>
          <p:cNvCxnSpPr/>
          <p:nvPr/>
        </p:nvCxnSpPr>
        <p:spPr>
          <a:xfrm>
            <a:off x="373325" y="347275"/>
            <a:ext cx="3455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49"/>
          <p:cNvCxnSpPr/>
          <p:nvPr/>
        </p:nvCxnSpPr>
        <p:spPr>
          <a:xfrm>
            <a:off x="373325" y="2936075"/>
            <a:ext cx="3455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/>
          <p:nvPr/>
        </p:nvSpPr>
        <p:spPr>
          <a:xfrm>
            <a:off x="0" y="-518100"/>
            <a:ext cx="40029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000078"/>
                </a:solidFill>
              </a:rPr>
              <a:t>Dades 5 </a:t>
            </a:r>
            <a:endParaRPr b="1" sz="2700">
              <a:solidFill>
                <a:srgbClr val="000078"/>
              </a:solidFill>
            </a:endParaRPr>
          </a:p>
        </p:txBody>
      </p:sp>
      <p:cxnSp>
        <p:nvCxnSpPr>
          <p:cNvPr id="271" name="Google Shape;271;p50"/>
          <p:cNvCxnSpPr/>
          <p:nvPr/>
        </p:nvCxnSpPr>
        <p:spPr>
          <a:xfrm rot="10800000">
            <a:off x="540009" y="2495825"/>
            <a:ext cx="3867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50"/>
          <p:cNvCxnSpPr/>
          <p:nvPr/>
        </p:nvCxnSpPr>
        <p:spPr>
          <a:xfrm rot="10800000">
            <a:off x="6586500" y="3711050"/>
            <a:ext cx="2226600" cy="0"/>
          </a:xfrm>
          <a:prstGeom prst="straightConnector1">
            <a:avLst/>
          </a:prstGeom>
          <a:noFill/>
          <a:ln cap="flat" cmpd="sng" w="19050">
            <a:solidFill>
              <a:srgbClr val="00007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50"/>
          <p:cNvSpPr txBox="1"/>
          <p:nvPr/>
        </p:nvSpPr>
        <p:spPr>
          <a:xfrm>
            <a:off x="540009" y="1101450"/>
            <a:ext cx="3906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78"/>
                </a:solidFill>
              </a:rPr>
              <a:t>El </a:t>
            </a:r>
            <a:r>
              <a:rPr b="1" lang="es" sz="1800">
                <a:solidFill>
                  <a:srgbClr val="000078"/>
                </a:solidFill>
              </a:rPr>
              <a:t>professorat coordinador </a:t>
            </a:r>
            <a:r>
              <a:rPr lang="es" sz="1800">
                <a:solidFill>
                  <a:srgbClr val="000078"/>
                </a:solidFill>
              </a:rPr>
              <a:t>dissenya les assignatures i controla la qualitat de tot el procés d’aprenentatge</a:t>
            </a:r>
            <a:endParaRPr sz="1700"/>
          </a:p>
        </p:txBody>
      </p:sp>
      <p:pic>
        <p:nvPicPr>
          <p:cNvPr id="274" name="Google Shape;274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405" y="1141701"/>
            <a:ext cx="2246695" cy="2569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0"/>
          <p:cNvSpPr txBox="1"/>
          <p:nvPr/>
        </p:nvSpPr>
        <p:spPr>
          <a:xfrm>
            <a:off x="540009" y="2602475"/>
            <a:ext cx="40029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78"/>
                </a:solidFill>
              </a:rPr>
              <a:t>El </a:t>
            </a:r>
            <a:r>
              <a:rPr b="1" lang="es">
                <a:solidFill>
                  <a:srgbClr val="000078"/>
                </a:solidFill>
              </a:rPr>
              <a:t>professorat que acompanya a l’estudiant</a:t>
            </a:r>
            <a:r>
              <a:rPr lang="es">
                <a:solidFill>
                  <a:srgbClr val="000078"/>
                </a:solidFill>
              </a:rPr>
              <a:t> és també professional d’empreses i institucions:</a:t>
            </a:r>
            <a:endParaRPr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78"/>
                </a:solidFill>
              </a:rPr>
              <a:t>Professorat responsable de </a:t>
            </a:r>
            <a:r>
              <a:rPr lang="es">
                <a:solidFill>
                  <a:srgbClr val="000078"/>
                </a:solidFill>
              </a:rPr>
              <a:t>cada assignatura</a:t>
            </a:r>
            <a:endParaRPr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7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78"/>
                </a:solidFill>
              </a:rPr>
              <a:t>Tutor/a que orienta a l’estudiant</a:t>
            </a:r>
            <a:r>
              <a:rPr lang="es">
                <a:solidFill>
                  <a:srgbClr val="000078"/>
                </a:solidFill>
              </a:rPr>
              <a:t> fins a finalitzar els estudis</a:t>
            </a:r>
            <a:endParaRPr>
              <a:solidFill>
                <a:srgbClr val="000078"/>
              </a:solidFill>
            </a:endParaRPr>
          </a:p>
        </p:txBody>
      </p:sp>
      <p:cxnSp>
        <p:nvCxnSpPr>
          <p:cNvPr id="276" name="Google Shape;276;p50"/>
          <p:cNvCxnSpPr/>
          <p:nvPr/>
        </p:nvCxnSpPr>
        <p:spPr>
          <a:xfrm rot="10800000">
            <a:off x="540009" y="3249925"/>
            <a:ext cx="3867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50"/>
          <p:cNvCxnSpPr/>
          <p:nvPr/>
        </p:nvCxnSpPr>
        <p:spPr>
          <a:xfrm rot="10800000">
            <a:off x="540009" y="3758350"/>
            <a:ext cx="3867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50"/>
          <p:cNvCxnSpPr/>
          <p:nvPr/>
        </p:nvCxnSpPr>
        <p:spPr>
          <a:xfrm>
            <a:off x="540000" y="1047600"/>
            <a:ext cx="8097900" cy="0"/>
          </a:xfrm>
          <a:prstGeom prst="straightConnector1">
            <a:avLst/>
          </a:prstGeom>
          <a:noFill/>
          <a:ln cap="flat" cmpd="sng" w="38100">
            <a:solidFill>
              <a:srgbClr val="00007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50"/>
          <p:cNvSpPr txBox="1"/>
          <p:nvPr/>
        </p:nvSpPr>
        <p:spPr>
          <a:xfrm>
            <a:off x="540000" y="463800"/>
            <a:ext cx="8058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>
                <a:solidFill>
                  <a:srgbClr val="000078"/>
                </a:solidFill>
              </a:rPr>
              <a:t>L’equip docent UOC</a:t>
            </a:r>
            <a:endParaRPr b="1" sz="3000">
              <a:solidFill>
                <a:srgbClr val="000078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7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200" y="0"/>
            <a:ext cx="9381202" cy="52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1">
            <a:hlinkClick r:id="rId4"/>
          </p:cNvPr>
          <p:cNvSpPr txBox="1"/>
          <p:nvPr/>
        </p:nvSpPr>
        <p:spPr>
          <a:xfrm>
            <a:off x="615325" y="2168975"/>
            <a:ext cx="5822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500">
                <a:solidFill>
                  <a:srgbClr val="000078"/>
                </a:solidFill>
              </a:rPr>
              <a:t>T’esperem!</a:t>
            </a:r>
            <a:endParaRPr b="1" sz="7200">
              <a:solidFill>
                <a:srgbClr val="000078"/>
              </a:solidFill>
            </a:endParaRPr>
          </a:p>
        </p:txBody>
      </p:sp>
      <p:pic>
        <p:nvPicPr>
          <p:cNvPr id="286" name="Google Shape;28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8825" y="0"/>
            <a:ext cx="2225176" cy="154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