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648" r:id="rId2"/>
  </p:sldMasterIdLst>
  <p:notesMasterIdLst>
    <p:notesMasterId r:id="rId18"/>
  </p:notesMasterIdLst>
  <p:sldIdLst>
    <p:sldId id="2147482615" r:id="rId3"/>
    <p:sldId id="2147482703" r:id="rId4"/>
    <p:sldId id="2147482707" r:id="rId5"/>
    <p:sldId id="2147482704" r:id="rId6"/>
    <p:sldId id="2147482711" r:id="rId7"/>
    <p:sldId id="2147482712" r:id="rId8"/>
    <p:sldId id="2147482608" r:id="rId9"/>
    <p:sldId id="2147482607" r:id="rId10"/>
    <p:sldId id="2147482730" r:id="rId11"/>
    <p:sldId id="2147482731" r:id="rId12"/>
    <p:sldId id="2147482728" r:id="rId13"/>
    <p:sldId id="2147482630" r:id="rId14"/>
    <p:sldId id="2147482639" r:id="rId15"/>
    <p:sldId id="2147482721" r:id="rId16"/>
    <p:sldId id="2147482718" r:id="rId17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666AF38-FC6F-1F21-5508-30A36918B679}" name="Guest User" initials="GU" userId="S::urn:spo:tenantanon#e28f7919-adf0-4feb-85b5-997a9b4e4907::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F1F1"/>
    <a:srgbClr val="DD1A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8CB72E6-F745-8EBE-11DB-24635108B1B3}" v="176" dt="2025-10-29T16:50:09.128"/>
    <p1510:client id="{4C79FA9F-2567-0BAF-9657-A50BF5628AAD}" v="1261" dt="2025-10-29T16:50:41.686"/>
    <p1510:client id="{D7F3544F-8E13-2C6A-5A20-377ED8C3CFF6}" v="33" dt="2025-10-29T20:58:18.79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microsoft.com/office/2018/10/relationships/authors" Target="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microsoft.com/office/2016/11/relationships/changesInfo" Target="changesInfos/changesInfo1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lena Martí" userId="S::hmarti@mobileworldcapital.com::dc4ab0ed-469b-4fed-9216-78995c649738" providerId="AD" clId="Web-{AC101F18-6E13-D35F-B47F-D8CCB920D3A7}"/>
    <pc:docChg chg="modSld">
      <pc:chgData name="Helena Martí" userId="S::hmarti@mobileworldcapital.com::dc4ab0ed-469b-4fed-9216-78995c649738" providerId="AD" clId="Web-{AC101F18-6E13-D35F-B47F-D8CCB920D3A7}" dt="2025-10-20T08:27:31.418" v="13"/>
      <pc:docMkLst>
        <pc:docMk/>
      </pc:docMkLst>
      <pc:sldChg chg="modSp">
        <pc:chgData name="Helena Martí" userId="S::hmarti@mobileworldcapital.com::dc4ab0ed-469b-4fed-9216-78995c649738" providerId="AD" clId="Web-{AC101F18-6E13-D35F-B47F-D8CCB920D3A7}" dt="2025-10-20T08:27:31.418" v="13"/>
        <pc:sldMkLst>
          <pc:docMk/>
          <pc:sldMk cId="1448413179" sldId="2147482608"/>
        </pc:sldMkLst>
        <pc:graphicFrameChg chg="mod modGraphic">
          <ac:chgData name="Helena Martí" userId="S::hmarti@mobileworldcapital.com::dc4ab0ed-469b-4fed-9216-78995c649738" providerId="AD" clId="Web-{AC101F18-6E13-D35F-B47F-D8CCB920D3A7}" dt="2025-10-20T08:27:31.418" v="13"/>
          <ac:graphicFrameMkLst>
            <pc:docMk/>
            <pc:sldMk cId="1448413179" sldId="2147482608"/>
            <ac:graphicFrameMk id="6" creationId="{C1B8F0F7-C64D-BF0F-6B29-5F5A50FD52A1}"/>
          </ac:graphicFrameMkLst>
        </pc:graphicFrameChg>
      </pc:sldChg>
    </pc:docChg>
  </pc:docChgLst>
  <pc:docChgLst>
    <pc:chgData name="Silvia Valcárcel" userId="S::svalcarcel@mobileworldcapital.com::afb2e234-9e85-4602-9f70-2b23c28f4be5" providerId="AD" clId="Web-{AA28DA9C-089D-E410-A3FF-62CF5110EA3C}"/>
    <pc:docChg chg="delSld modSld">
      <pc:chgData name="Silvia Valcárcel" userId="S::svalcarcel@mobileworldcapital.com::afb2e234-9e85-4602-9f70-2b23c28f4be5" providerId="AD" clId="Web-{AA28DA9C-089D-E410-A3FF-62CF5110EA3C}" dt="2025-10-17T21:09:57.857" v="164"/>
      <pc:docMkLst>
        <pc:docMk/>
      </pc:docMkLst>
      <pc:sldChg chg="modSp">
        <pc:chgData name="Silvia Valcárcel" userId="S::svalcarcel@mobileworldcapital.com::afb2e234-9e85-4602-9f70-2b23c28f4be5" providerId="AD" clId="Web-{AA28DA9C-089D-E410-A3FF-62CF5110EA3C}" dt="2025-10-17T21:06:46.027" v="96" actId="20577"/>
        <pc:sldMkLst>
          <pc:docMk/>
          <pc:sldMk cId="1893530438" sldId="2147482607"/>
        </pc:sldMkLst>
        <pc:spChg chg="mod">
          <ac:chgData name="Silvia Valcárcel" userId="S::svalcarcel@mobileworldcapital.com::afb2e234-9e85-4602-9f70-2b23c28f4be5" providerId="AD" clId="Web-{AA28DA9C-089D-E410-A3FF-62CF5110EA3C}" dt="2025-10-17T21:06:46.027" v="96" actId="20577"/>
          <ac:spMkLst>
            <pc:docMk/>
            <pc:sldMk cId="1893530438" sldId="2147482607"/>
            <ac:spMk id="4" creationId="{4C8AD640-6873-428A-EE91-D0FD14C6A08C}"/>
          </ac:spMkLst>
        </pc:spChg>
      </pc:sldChg>
      <pc:sldChg chg="modSp">
        <pc:chgData name="Silvia Valcárcel" userId="S::svalcarcel@mobileworldcapital.com::afb2e234-9e85-4602-9f70-2b23c28f4be5" providerId="AD" clId="Web-{AA28DA9C-089D-E410-A3FF-62CF5110EA3C}" dt="2025-10-17T21:05:58.556" v="86"/>
        <pc:sldMkLst>
          <pc:docMk/>
          <pc:sldMk cId="1448413179" sldId="2147482608"/>
        </pc:sldMkLst>
        <pc:graphicFrameChg chg="mod modGraphic">
          <ac:chgData name="Silvia Valcárcel" userId="S::svalcarcel@mobileworldcapital.com::afb2e234-9e85-4602-9f70-2b23c28f4be5" providerId="AD" clId="Web-{AA28DA9C-089D-E410-A3FF-62CF5110EA3C}" dt="2025-10-17T21:05:58.556" v="86"/>
          <ac:graphicFrameMkLst>
            <pc:docMk/>
            <pc:sldMk cId="1448413179" sldId="2147482608"/>
            <ac:graphicFrameMk id="6" creationId="{C1B8F0F7-C64D-BF0F-6B29-5F5A50FD52A1}"/>
          </ac:graphicFrameMkLst>
        </pc:graphicFrameChg>
      </pc:sldChg>
      <pc:sldChg chg="modSp">
        <pc:chgData name="Silvia Valcárcel" userId="S::svalcarcel@mobileworldcapital.com::afb2e234-9e85-4602-9f70-2b23c28f4be5" providerId="AD" clId="Web-{AA28DA9C-089D-E410-A3FF-62CF5110EA3C}" dt="2025-10-17T21:00:37.507" v="4" actId="20577"/>
        <pc:sldMkLst>
          <pc:docMk/>
          <pc:sldMk cId="3548391905" sldId="2147482615"/>
        </pc:sldMkLst>
        <pc:spChg chg="mod">
          <ac:chgData name="Silvia Valcárcel" userId="S::svalcarcel@mobileworldcapital.com::afb2e234-9e85-4602-9f70-2b23c28f4be5" providerId="AD" clId="Web-{AA28DA9C-089D-E410-A3FF-62CF5110EA3C}" dt="2025-10-17T21:00:37.507" v="4" actId="20577"/>
          <ac:spMkLst>
            <pc:docMk/>
            <pc:sldMk cId="3548391905" sldId="2147482615"/>
            <ac:spMk id="2" creationId="{46FFA0E4-AFDF-9164-1D9B-31913CF1128C}"/>
          </ac:spMkLst>
        </pc:spChg>
      </pc:sldChg>
      <pc:sldChg chg="modSp">
        <pc:chgData name="Silvia Valcárcel" userId="S::svalcarcel@mobileworldcapital.com::afb2e234-9e85-4602-9f70-2b23c28f4be5" providerId="AD" clId="Web-{AA28DA9C-089D-E410-A3FF-62CF5110EA3C}" dt="2025-10-17T21:09:18.044" v="149" actId="20577"/>
        <pc:sldMkLst>
          <pc:docMk/>
          <pc:sldMk cId="2798821495" sldId="2147482639"/>
        </pc:sldMkLst>
      </pc:sldChg>
      <pc:sldChg chg="delSp">
        <pc:chgData name="Silvia Valcárcel" userId="S::svalcarcel@mobileworldcapital.com::afb2e234-9e85-4602-9f70-2b23c28f4be5" providerId="AD" clId="Web-{AA28DA9C-089D-E410-A3FF-62CF5110EA3C}" dt="2025-10-17T21:00:57.913" v="5"/>
        <pc:sldMkLst>
          <pc:docMk/>
          <pc:sldMk cId="3665422643" sldId="2147482703"/>
        </pc:sldMkLst>
      </pc:sldChg>
    </pc:docChg>
  </pc:docChgLst>
  <pc:docChgLst>
    <pc:chgData name="Silvia Valcárcel" userId="S::svalcarcel@mobileworldcapital.com::afb2e234-9e85-4602-9f70-2b23c28f4be5" providerId="AD" clId="Web-{D7F3544F-8E13-2C6A-5A20-377ED8C3CFF6}"/>
    <pc:docChg chg="modSld">
      <pc:chgData name="Silvia Valcárcel" userId="S::svalcarcel@mobileworldcapital.com::afb2e234-9e85-4602-9f70-2b23c28f4be5" providerId="AD" clId="Web-{D7F3544F-8E13-2C6A-5A20-377ED8C3CFF6}" dt="2025-10-29T20:58:10.946" v="11"/>
      <pc:docMkLst>
        <pc:docMk/>
      </pc:docMkLst>
      <pc:sldChg chg="modSp">
        <pc:chgData name="Silvia Valcárcel" userId="S::svalcarcel@mobileworldcapital.com::afb2e234-9e85-4602-9f70-2b23c28f4be5" providerId="AD" clId="Web-{D7F3544F-8E13-2C6A-5A20-377ED8C3CFF6}" dt="2025-10-29T20:58:10.946" v="11"/>
        <pc:sldMkLst>
          <pc:docMk/>
          <pc:sldMk cId="1448413179" sldId="2147482608"/>
        </pc:sldMkLst>
        <pc:graphicFrameChg chg="mod modGraphic">
          <ac:chgData name="Silvia Valcárcel" userId="S::svalcarcel@mobileworldcapital.com::afb2e234-9e85-4602-9f70-2b23c28f4be5" providerId="AD" clId="Web-{D7F3544F-8E13-2C6A-5A20-377ED8C3CFF6}" dt="2025-10-29T20:58:10.946" v="11"/>
          <ac:graphicFrameMkLst>
            <pc:docMk/>
            <pc:sldMk cId="1448413179" sldId="2147482608"/>
            <ac:graphicFrameMk id="6" creationId="{C1B8F0F7-C64D-BF0F-6B29-5F5A50FD52A1}"/>
          </ac:graphicFrameMkLst>
        </pc:graphicFrameChg>
      </pc:sldChg>
    </pc:docChg>
  </pc:docChgLst>
  <pc:docChgLst>
    <pc:chgData name="Helena Martí" userId="S::hmarti@mobileworldcapital.com::dc4ab0ed-469b-4fed-9216-78995c649738" providerId="AD" clId="Web-{4C79FA9F-2567-0BAF-9657-A50BF5628AAD}"/>
    <pc:docChg chg="addSld delSld modSld">
      <pc:chgData name="Helena Martí" userId="S::hmarti@mobileworldcapital.com::dc4ab0ed-469b-4fed-9216-78995c649738" providerId="AD" clId="Web-{4C79FA9F-2567-0BAF-9657-A50BF5628AAD}" dt="2025-10-29T16:50:41.686" v="691" actId="20577"/>
      <pc:docMkLst>
        <pc:docMk/>
      </pc:docMkLst>
      <pc:sldChg chg="addSp modSp">
        <pc:chgData name="Helena Martí" userId="S::hmarti@mobileworldcapital.com::dc4ab0ed-469b-4fed-9216-78995c649738" providerId="AD" clId="Web-{4C79FA9F-2567-0BAF-9657-A50BF5628AAD}" dt="2025-10-29T16:31:10.073" v="112" actId="1076"/>
        <pc:sldMkLst>
          <pc:docMk/>
          <pc:sldMk cId="1893530438" sldId="2147482607"/>
        </pc:sldMkLst>
        <pc:spChg chg="add mod">
          <ac:chgData name="Helena Martí" userId="S::hmarti@mobileworldcapital.com::dc4ab0ed-469b-4fed-9216-78995c649738" providerId="AD" clId="Web-{4C79FA9F-2567-0BAF-9657-A50BF5628AAD}" dt="2025-10-29T16:28:31.596" v="42"/>
          <ac:spMkLst>
            <pc:docMk/>
            <pc:sldMk cId="1893530438" sldId="2147482607"/>
            <ac:spMk id="3" creationId="{22F5D88C-8EC1-A259-4E27-C72840C7C645}"/>
          </ac:spMkLst>
        </pc:spChg>
        <pc:spChg chg="mod">
          <ac:chgData name="Helena Martí" userId="S::hmarti@mobileworldcapital.com::dc4ab0ed-469b-4fed-9216-78995c649738" providerId="AD" clId="Web-{4C79FA9F-2567-0BAF-9657-A50BF5628AAD}" dt="2025-10-29T16:30:47.867" v="111" actId="20577"/>
          <ac:spMkLst>
            <pc:docMk/>
            <pc:sldMk cId="1893530438" sldId="2147482607"/>
            <ac:spMk id="4" creationId="{4C8AD640-6873-428A-EE91-D0FD14C6A08C}"/>
          </ac:spMkLst>
        </pc:spChg>
        <pc:spChg chg="add mod">
          <ac:chgData name="Helena Martí" userId="S::hmarti@mobileworldcapital.com::dc4ab0ed-469b-4fed-9216-78995c649738" providerId="AD" clId="Web-{4C79FA9F-2567-0BAF-9657-A50BF5628AAD}" dt="2025-10-29T16:30:29.834" v="85" actId="1076"/>
          <ac:spMkLst>
            <pc:docMk/>
            <pc:sldMk cId="1893530438" sldId="2147482607"/>
            <ac:spMk id="6" creationId="{F102CCEA-C368-BB5B-21CE-1CAA55796C8F}"/>
          </ac:spMkLst>
        </pc:spChg>
        <pc:picChg chg="mod">
          <ac:chgData name="Helena Martí" userId="S::hmarti@mobileworldcapital.com::dc4ab0ed-469b-4fed-9216-78995c649738" providerId="AD" clId="Web-{4C79FA9F-2567-0BAF-9657-A50BF5628AAD}" dt="2025-10-29T16:31:10.073" v="112" actId="1076"/>
          <ac:picMkLst>
            <pc:docMk/>
            <pc:sldMk cId="1893530438" sldId="2147482607"/>
            <ac:picMk id="2" creationId="{A2CDA450-B211-C82E-B71B-4DC3D5FE1F92}"/>
          </ac:picMkLst>
        </pc:picChg>
      </pc:sldChg>
      <pc:sldChg chg="modSp">
        <pc:chgData name="Helena Martí" userId="S::hmarti@mobileworldcapital.com::dc4ab0ed-469b-4fed-9216-78995c649738" providerId="AD" clId="Web-{4C79FA9F-2567-0BAF-9657-A50BF5628AAD}" dt="2025-10-29T16:25:51.969" v="35"/>
        <pc:sldMkLst>
          <pc:docMk/>
          <pc:sldMk cId="1448413179" sldId="2147482608"/>
        </pc:sldMkLst>
        <pc:graphicFrameChg chg="mod modGraphic">
          <ac:chgData name="Helena Martí" userId="S::hmarti@mobileworldcapital.com::dc4ab0ed-469b-4fed-9216-78995c649738" providerId="AD" clId="Web-{4C79FA9F-2567-0BAF-9657-A50BF5628AAD}" dt="2025-10-29T16:25:51.969" v="35"/>
          <ac:graphicFrameMkLst>
            <pc:docMk/>
            <pc:sldMk cId="1448413179" sldId="2147482608"/>
            <ac:graphicFrameMk id="6" creationId="{C1B8F0F7-C64D-BF0F-6B29-5F5A50FD52A1}"/>
          </ac:graphicFrameMkLst>
        </pc:graphicFrameChg>
      </pc:sldChg>
      <pc:sldChg chg="del">
        <pc:chgData name="Helena Martí" userId="S::hmarti@mobileworldcapital.com::dc4ab0ed-469b-4fed-9216-78995c649738" providerId="AD" clId="Web-{4C79FA9F-2567-0BAF-9657-A50BF5628AAD}" dt="2025-10-29T16:35:11.089" v="120"/>
        <pc:sldMkLst>
          <pc:docMk/>
          <pc:sldMk cId="3774274073" sldId="2147482616"/>
        </pc:sldMkLst>
      </pc:sldChg>
      <pc:sldChg chg="addSp delSp modSp">
        <pc:chgData name="Helena Martí" userId="S::hmarti@mobileworldcapital.com::dc4ab0ed-469b-4fed-9216-78995c649738" providerId="AD" clId="Web-{4C79FA9F-2567-0BAF-9657-A50BF5628AAD}" dt="2025-10-29T16:39:03.050" v="144" actId="1076"/>
        <pc:sldMkLst>
          <pc:docMk/>
          <pc:sldMk cId="649557165" sldId="2147482618"/>
        </pc:sldMkLst>
        <pc:spChg chg="mod">
          <ac:chgData name="Helena Martí" userId="S::hmarti@mobileworldcapital.com::dc4ab0ed-469b-4fed-9216-78995c649738" providerId="AD" clId="Web-{4C79FA9F-2567-0BAF-9657-A50BF5628AAD}" dt="2025-10-29T16:39:00.128" v="143" actId="20577"/>
          <ac:spMkLst>
            <pc:docMk/>
            <pc:sldMk cId="649557165" sldId="2147482618"/>
            <ac:spMk id="2" creationId="{AEBB5DD2-0CDC-518F-2504-5A685D3E561B}"/>
          </ac:spMkLst>
        </pc:spChg>
        <pc:spChg chg="del">
          <ac:chgData name="Helena Martí" userId="S::hmarti@mobileworldcapital.com::dc4ab0ed-469b-4fed-9216-78995c649738" providerId="AD" clId="Web-{4C79FA9F-2567-0BAF-9657-A50BF5628AAD}" dt="2025-10-29T16:35:23.465" v="125"/>
          <ac:spMkLst>
            <pc:docMk/>
            <pc:sldMk cId="649557165" sldId="2147482618"/>
            <ac:spMk id="4" creationId="{0101C2A4-E309-04E6-6A41-ADFF50FD2C7C}"/>
          </ac:spMkLst>
        </pc:spChg>
        <pc:spChg chg="del">
          <ac:chgData name="Helena Martí" userId="S::hmarti@mobileworldcapital.com::dc4ab0ed-469b-4fed-9216-78995c649738" providerId="AD" clId="Web-{4C79FA9F-2567-0BAF-9657-A50BF5628AAD}" dt="2025-10-29T16:35:23.449" v="124"/>
          <ac:spMkLst>
            <pc:docMk/>
            <pc:sldMk cId="649557165" sldId="2147482618"/>
            <ac:spMk id="5" creationId="{F36E2A0B-D8BC-AD90-218A-236A239D25D3}"/>
          </ac:spMkLst>
        </pc:spChg>
        <pc:picChg chg="del">
          <ac:chgData name="Helena Martí" userId="S::hmarti@mobileworldcapital.com::dc4ab0ed-469b-4fed-9216-78995c649738" providerId="AD" clId="Web-{4C79FA9F-2567-0BAF-9657-A50BF5628AAD}" dt="2025-10-29T16:35:23.449" v="123"/>
          <ac:picMkLst>
            <pc:docMk/>
            <pc:sldMk cId="649557165" sldId="2147482618"/>
            <ac:picMk id="3" creationId="{533080DA-025B-F5DE-0242-5163C355BF2B}"/>
          </ac:picMkLst>
        </pc:picChg>
        <pc:picChg chg="add mod">
          <ac:chgData name="Helena Martí" userId="S::hmarti@mobileworldcapital.com::dc4ab0ed-469b-4fed-9216-78995c649738" providerId="AD" clId="Web-{4C79FA9F-2567-0BAF-9657-A50BF5628AAD}" dt="2025-10-29T16:39:03.050" v="144" actId="1076"/>
          <ac:picMkLst>
            <pc:docMk/>
            <pc:sldMk cId="649557165" sldId="2147482618"/>
            <ac:picMk id="7" creationId="{02F6ADD8-3B6F-7AE6-BED8-CCD89FB98D2F}"/>
          </ac:picMkLst>
        </pc:picChg>
      </pc:sldChg>
      <pc:sldChg chg="addSp modSp add">
        <pc:chgData name="Helena Martí" userId="S::hmarti@mobileworldcapital.com::dc4ab0ed-469b-4fed-9216-78995c649738" providerId="AD" clId="Web-{4C79FA9F-2567-0BAF-9657-A50BF5628AAD}" dt="2025-10-29T16:42:50.555" v="367" actId="20577"/>
        <pc:sldMkLst>
          <pc:docMk/>
          <pc:sldMk cId="2909219813" sldId="2147482630"/>
        </pc:sldMkLst>
        <pc:spChg chg="add mod">
          <ac:chgData name="Helena Martí" userId="S::hmarti@mobileworldcapital.com::dc4ab0ed-469b-4fed-9216-78995c649738" providerId="AD" clId="Web-{4C79FA9F-2567-0BAF-9657-A50BF5628AAD}" dt="2025-10-29T16:42:50.555" v="367" actId="20577"/>
          <ac:spMkLst>
            <pc:docMk/>
            <pc:sldMk cId="2909219813" sldId="2147482630"/>
            <ac:spMk id="2" creationId="{5E3CDC17-D380-3657-DE19-659B7456D60B}"/>
          </ac:spMkLst>
        </pc:spChg>
        <pc:picChg chg="mod">
          <ac:chgData name="Helena Martí" userId="S::hmarti@mobileworldcapital.com::dc4ab0ed-469b-4fed-9216-78995c649738" providerId="AD" clId="Web-{4C79FA9F-2567-0BAF-9657-A50BF5628AAD}" dt="2025-10-29T16:41:59.210" v="357" actId="14100"/>
          <ac:picMkLst>
            <pc:docMk/>
            <pc:sldMk cId="2909219813" sldId="2147482630"/>
            <ac:picMk id="5" creationId="{FE114E06-4041-C4AB-EBD9-4B7560503191}"/>
          </ac:picMkLst>
        </pc:picChg>
        <pc:picChg chg="mod">
          <ac:chgData name="Helena Martí" userId="S::hmarti@mobileworldcapital.com::dc4ab0ed-469b-4fed-9216-78995c649738" providerId="AD" clId="Web-{4C79FA9F-2567-0BAF-9657-A50BF5628AAD}" dt="2025-10-29T16:41:59.413" v="358" actId="14100"/>
          <ac:picMkLst>
            <pc:docMk/>
            <pc:sldMk cId="2909219813" sldId="2147482630"/>
            <ac:picMk id="7" creationId="{EE67BB8C-8EB5-3A04-B438-5DD01F70DD80}"/>
          </ac:picMkLst>
        </pc:picChg>
        <pc:picChg chg="mod">
          <ac:chgData name="Helena Martí" userId="S::hmarti@mobileworldcapital.com::dc4ab0ed-469b-4fed-9216-78995c649738" providerId="AD" clId="Web-{4C79FA9F-2567-0BAF-9657-A50BF5628AAD}" dt="2025-10-29T16:42:04.491" v="360" actId="1076"/>
          <ac:picMkLst>
            <pc:docMk/>
            <pc:sldMk cId="2909219813" sldId="2147482630"/>
            <ac:picMk id="9" creationId="{FE28282F-EC6D-8CB3-D191-3D7AB01853C0}"/>
          </ac:picMkLst>
        </pc:picChg>
      </pc:sldChg>
      <pc:sldChg chg="addSp delSp modSp">
        <pc:chgData name="Helena Martí" userId="S::hmarti@mobileworldcapital.com::dc4ab0ed-469b-4fed-9216-78995c649738" providerId="AD" clId="Web-{4C79FA9F-2567-0BAF-9657-A50BF5628AAD}" dt="2025-10-29T16:44:45.932" v="441" actId="20577"/>
        <pc:sldMkLst>
          <pc:docMk/>
          <pc:sldMk cId="2798821495" sldId="2147482639"/>
        </pc:sldMkLst>
        <pc:spChg chg="mod">
          <ac:chgData name="Helena Martí" userId="S::hmarti@mobileworldcapital.com::dc4ab0ed-469b-4fed-9216-78995c649738" providerId="AD" clId="Web-{4C79FA9F-2567-0BAF-9657-A50BF5628AAD}" dt="2025-10-29T16:43:19.461" v="370" actId="20577"/>
          <ac:spMkLst>
            <pc:docMk/>
            <pc:sldMk cId="2798821495" sldId="2147482639"/>
            <ac:spMk id="2" creationId="{2293F6E4-B551-5C70-1882-3114C5397F48}"/>
          </ac:spMkLst>
        </pc:spChg>
        <pc:spChg chg="del mod">
          <ac:chgData name="Helena Martí" userId="S::hmarti@mobileworldcapital.com::dc4ab0ed-469b-4fed-9216-78995c649738" providerId="AD" clId="Web-{4C79FA9F-2567-0BAF-9657-A50BF5628AAD}" dt="2025-10-29T16:36:05.357" v="133"/>
          <ac:spMkLst>
            <pc:docMk/>
            <pc:sldMk cId="2798821495" sldId="2147482639"/>
            <ac:spMk id="4" creationId="{F5F7C195-2F43-98B2-B464-F616C15166EB}"/>
          </ac:spMkLst>
        </pc:spChg>
        <pc:spChg chg="add mod">
          <ac:chgData name="Helena Martí" userId="S::hmarti@mobileworldcapital.com::dc4ab0ed-469b-4fed-9216-78995c649738" providerId="AD" clId="Web-{4C79FA9F-2567-0BAF-9657-A50BF5628AAD}" dt="2025-10-29T16:44:45.932" v="441" actId="20577"/>
          <ac:spMkLst>
            <pc:docMk/>
            <pc:sldMk cId="2798821495" sldId="2147482639"/>
            <ac:spMk id="5" creationId="{0861140D-C87E-D9AD-1A45-D1DE82569502}"/>
          </ac:spMkLst>
        </pc:spChg>
        <pc:picChg chg="mod">
          <ac:chgData name="Helena Martí" userId="S::hmarti@mobileworldcapital.com::dc4ab0ed-469b-4fed-9216-78995c649738" providerId="AD" clId="Web-{4C79FA9F-2567-0BAF-9657-A50BF5628AAD}" dt="2025-10-29T16:36:12.389" v="135" actId="14100"/>
          <ac:picMkLst>
            <pc:docMk/>
            <pc:sldMk cId="2798821495" sldId="2147482639"/>
            <ac:picMk id="3" creationId="{46CA7CDA-4295-BB35-957D-D91C0F47645B}"/>
          </ac:picMkLst>
        </pc:picChg>
        <pc:picChg chg="mod">
          <ac:chgData name="Helena Martí" userId="S::hmarti@mobileworldcapital.com::dc4ab0ed-469b-4fed-9216-78995c649738" providerId="AD" clId="Web-{4C79FA9F-2567-0BAF-9657-A50BF5628AAD}" dt="2025-10-29T16:36:18.654" v="137" actId="14100"/>
          <ac:picMkLst>
            <pc:docMk/>
            <pc:sldMk cId="2798821495" sldId="2147482639"/>
            <ac:picMk id="6" creationId="{F2FFC09E-EAA7-39B2-E7CD-116BB4342101}"/>
          </ac:picMkLst>
        </pc:picChg>
      </pc:sldChg>
      <pc:sldChg chg="del">
        <pc:chgData name="Helena Martí" userId="S::hmarti@mobileworldcapital.com::dc4ab0ed-469b-4fed-9216-78995c649738" providerId="AD" clId="Web-{4C79FA9F-2567-0BAF-9657-A50BF5628AAD}" dt="2025-10-29T16:35:15.058" v="121"/>
        <pc:sldMkLst>
          <pc:docMk/>
          <pc:sldMk cId="1466244297" sldId="2147482717"/>
        </pc:sldMkLst>
      </pc:sldChg>
      <pc:sldChg chg="addSp delSp modSp">
        <pc:chgData name="Helena Martí" userId="S::hmarti@mobileworldcapital.com::dc4ab0ed-469b-4fed-9216-78995c649738" providerId="AD" clId="Web-{4C79FA9F-2567-0BAF-9657-A50BF5628AAD}" dt="2025-10-29T16:47:48.421" v="661" actId="20577"/>
        <pc:sldMkLst>
          <pc:docMk/>
          <pc:sldMk cId="2273279501" sldId="2147482718"/>
        </pc:sldMkLst>
        <pc:spChg chg="mod">
          <ac:chgData name="Helena Martí" userId="S::hmarti@mobileworldcapital.com::dc4ab0ed-469b-4fed-9216-78995c649738" providerId="AD" clId="Web-{4C79FA9F-2567-0BAF-9657-A50BF5628AAD}" dt="2025-10-29T16:46:17.401" v="503" actId="20577"/>
          <ac:spMkLst>
            <pc:docMk/>
            <pc:sldMk cId="2273279501" sldId="2147482718"/>
            <ac:spMk id="2" creationId="{498453BA-BA59-E777-8F50-FFFA1DD21EF8}"/>
          </ac:spMkLst>
        </pc:spChg>
        <pc:spChg chg="add mod">
          <ac:chgData name="Helena Martí" userId="S::hmarti@mobileworldcapital.com::dc4ab0ed-469b-4fed-9216-78995c649738" providerId="AD" clId="Web-{4C79FA9F-2567-0BAF-9657-A50BF5628AAD}" dt="2025-10-29T16:47:48.421" v="661" actId="20577"/>
          <ac:spMkLst>
            <pc:docMk/>
            <pc:sldMk cId="2273279501" sldId="2147482718"/>
            <ac:spMk id="4" creationId="{FCB7D3D7-9245-8CF9-20FB-DD0CBC55D2EE}"/>
          </ac:spMkLst>
        </pc:spChg>
        <pc:spChg chg="del">
          <ac:chgData name="Helena Martí" userId="S::hmarti@mobileworldcapital.com::dc4ab0ed-469b-4fed-9216-78995c649738" providerId="AD" clId="Web-{4C79FA9F-2567-0BAF-9657-A50BF5628AAD}" dt="2025-10-29T16:36:32.139" v="138"/>
          <ac:spMkLst>
            <pc:docMk/>
            <pc:sldMk cId="2273279501" sldId="2147482718"/>
            <ac:spMk id="9" creationId="{3F1546C2-C61D-B87C-7616-4A2C6ECF887F}"/>
          </ac:spMkLst>
        </pc:spChg>
        <pc:picChg chg="mod">
          <ac:chgData name="Helena Martí" userId="S::hmarti@mobileworldcapital.com::dc4ab0ed-469b-4fed-9216-78995c649738" providerId="AD" clId="Web-{4C79FA9F-2567-0BAF-9657-A50BF5628AAD}" dt="2025-10-29T16:36:38.686" v="140" actId="14100"/>
          <ac:picMkLst>
            <pc:docMk/>
            <pc:sldMk cId="2273279501" sldId="2147482718"/>
            <ac:picMk id="2050" creationId="{1F67846D-33D4-BDF1-E411-D2B83C62F390}"/>
          </ac:picMkLst>
        </pc:picChg>
      </pc:sldChg>
      <pc:sldChg chg="del">
        <pc:chgData name="Helena Martí" userId="S::hmarti@mobileworldcapital.com::dc4ab0ed-469b-4fed-9216-78995c649738" providerId="AD" clId="Web-{4C79FA9F-2567-0BAF-9657-A50BF5628AAD}" dt="2025-10-29T16:35:52.983" v="131"/>
        <pc:sldMkLst>
          <pc:docMk/>
          <pc:sldMk cId="1980068172" sldId="2147482722"/>
        </pc:sldMkLst>
      </pc:sldChg>
      <pc:sldChg chg="del">
        <pc:chgData name="Helena Martí" userId="S::hmarti@mobileworldcapital.com::dc4ab0ed-469b-4fed-9216-78995c649738" providerId="AD" clId="Web-{4C79FA9F-2567-0BAF-9657-A50BF5628AAD}" dt="2025-10-29T16:35:17.402" v="122"/>
        <pc:sldMkLst>
          <pc:docMk/>
          <pc:sldMk cId="1709834928" sldId="2147482726"/>
        </pc:sldMkLst>
      </pc:sldChg>
      <pc:sldChg chg="addSp delSp modSp add">
        <pc:chgData name="Helena Martí" userId="S::hmarti@mobileworldcapital.com::dc4ab0ed-469b-4fed-9216-78995c649738" providerId="AD" clId="Web-{4C79FA9F-2567-0BAF-9657-A50BF5628AAD}" dt="2025-10-29T16:46:05.370" v="500" actId="20577"/>
        <pc:sldMkLst>
          <pc:docMk/>
          <pc:sldMk cId="3891942769" sldId="2147482728"/>
        </pc:sldMkLst>
        <pc:spChg chg="del">
          <ac:chgData name="Helena Martí" userId="S::hmarti@mobileworldcapital.com::dc4ab0ed-469b-4fed-9216-78995c649738" providerId="AD" clId="Web-{4C79FA9F-2567-0BAF-9657-A50BF5628AAD}" dt="2025-10-29T16:34:47.213" v="115"/>
          <ac:spMkLst>
            <pc:docMk/>
            <pc:sldMk cId="3891942769" sldId="2147482728"/>
            <ac:spMk id="4" creationId="{E11582FA-A74C-0D21-07D4-B203D90D3DF7}"/>
          </ac:spMkLst>
        </pc:spChg>
        <pc:spChg chg="del">
          <ac:chgData name="Helena Martí" userId="S::hmarti@mobileworldcapital.com::dc4ab0ed-469b-4fed-9216-78995c649738" providerId="AD" clId="Web-{4C79FA9F-2567-0BAF-9657-A50BF5628AAD}" dt="2025-10-29T16:34:47.213" v="114"/>
          <ac:spMkLst>
            <pc:docMk/>
            <pc:sldMk cId="3891942769" sldId="2147482728"/>
            <ac:spMk id="5" creationId="{6F59C6A6-A4C8-51F6-8C22-3791340FF82E}"/>
          </ac:spMkLst>
        </pc:spChg>
        <pc:spChg chg="add mod">
          <ac:chgData name="Helena Martí" userId="S::hmarti@mobileworldcapital.com::dc4ab0ed-469b-4fed-9216-78995c649738" providerId="AD" clId="Web-{4C79FA9F-2567-0BAF-9657-A50BF5628AAD}" dt="2025-10-29T16:46:05.370" v="500" actId="20577"/>
          <ac:spMkLst>
            <pc:docMk/>
            <pc:sldMk cId="3891942769" sldId="2147482728"/>
            <ac:spMk id="9" creationId="{A6AC025D-A98F-D5C6-0349-AB2522C8F9CA}"/>
          </ac:spMkLst>
        </pc:spChg>
        <pc:picChg chg="mod">
          <ac:chgData name="Helena Martí" userId="S::hmarti@mobileworldcapital.com::dc4ab0ed-469b-4fed-9216-78995c649738" providerId="AD" clId="Web-{4C79FA9F-2567-0BAF-9657-A50BF5628AAD}" dt="2025-10-29T16:35:00.323" v="119" actId="1076"/>
          <ac:picMkLst>
            <pc:docMk/>
            <pc:sldMk cId="3891942769" sldId="2147482728"/>
            <ac:picMk id="3" creationId="{DEBABB4B-2B68-C2C8-06C2-B474DC8213E1}"/>
          </ac:picMkLst>
        </pc:picChg>
      </pc:sldChg>
      <pc:sldChg chg="addSp modSp">
        <pc:chgData name="Helena Martí" userId="S::hmarti@mobileworldcapital.com::dc4ab0ed-469b-4fed-9216-78995c649738" providerId="AD" clId="Web-{4C79FA9F-2567-0BAF-9657-A50BF5628AAD}" dt="2025-10-29T16:45:30.244" v="470" actId="20577"/>
        <pc:sldMkLst>
          <pc:docMk/>
          <pc:sldMk cId="3606178448" sldId="2147482730"/>
        </pc:sldMkLst>
        <pc:spChg chg="add mod">
          <ac:chgData name="Helena Martí" userId="S::hmarti@mobileworldcapital.com::dc4ab0ed-469b-4fed-9216-78995c649738" providerId="AD" clId="Web-{4C79FA9F-2567-0BAF-9657-A50BF5628AAD}" dt="2025-10-29T16:45:30.244" v="470" actId="20577"/>
          <ac:spMkLst>
            <pc:docMk/>
            <pc:sldMk cId="3606178448" sldId="2147482730"/>
            <ac:spMk id="7" creationId="{CBBFCD1B-9BB6-1109-67D8-CC3D585ADFAB}"/>
          </ac:spMkLst>
        </pc:spChg>
        <pc:picChg chg="mod">
          <ac:chgData name="Helena Martí" userId="S::hmarti@mobileworldcapital.com::dc4ab0ed-469b-4fed-9216-78995c649738" providerId="AD" clId="Web-{4C79FA9F-2567-0BAF-9657-A50BF5628AAD}" dt="2025-10-29T16:44:58.775" v="442" actId="14100"/>
          <ac:picMkLst>
            <pc:docMk/>
            <pc:sldMk cId="3606178448" sldId="2147482730"/>
            <ac:picMk id="5" creationId="{D21330EF-B491-266C-9A0E-D0B76A100161}"/>
          </ac:picMkLst>
        </pc:picChg>
      </pc:sldChg>
      <pc:sldChg chg="modSp">
        <pc:chgData name="Helena Martí" userId="S::hmarti@mobileworldcapital.com::dc4ab0ed-469b-4fed-9216-78995c649738" providerId="AD" clId="Web-{4C79FA9F-2567-0BAF-9657-A50BF5628AAD}" dt="2025-10-29T16:50:41.686" v="691" actId="20577"/>
        <pc:sldMkLst>
          <pc:docMk/>
          <pc:sldMk cId="71839412" sldId="2147482731"/>
        </pc:sldMkLst>
        <pc:spChg chg="mod">
          <ac:chgData name="Helena Martí" userId="S::hmarti@mobileworldcapital.com::dc4ab0ed-469b-4fed-9216-78995c649738" providerId="AD" clId="Web-{4C79FA9F-2567-0BAF-9657-A50BF5628AAD}" dt="2025-10-29T16:50:41.686" v="691" actId="20577"/>
          <ac:spMkLst>
            <pc:docMk/>
            <pc:sldMk cId="71839412" sldId="2147482731"/>
            <ac:spMk id="7" creationId="{2F0E3D0B-F739-826A-F9A3-451A1DF8D6E7}"/>
          </ac:spMkLst>
        </pc:spChg>
        <pc:picChg chg="mod">
          <ac:chgData name="Helena Martí" userId="S::hmarti@mobileworldcapital.com::dc4ab0ed-469b-4fed-9216-78995c649738" providerId="AD" clId="Web-{4C79FA9F-2567-0BAF-9657-A50BF5628AAD}" dt="2025-10-29T16:50:24.028" v="684" actId="1076"/>
          <ac:picMkLst>
            <pc:docMk/>
            <pc:sldMk cId="71839412" sldId="2147482731"/>
            <ac:picMk id="4" creationId="{13E4BFDF-687A-CC70-8AFF-C6B209A1E805}"/>
          </ac:picMkLst>
        </pc:picChg>
      </pc:sldChg>
    </pc:docChg>
  </pc:docChgLst>
  <pc:docChgLst>
    <pc:chgData name="Silvia Valcárcel" userId="S::svalcarcel@mobileworldcapital.com::afb2e234-9e85-4602-9f70-2b23c28f4be5" providerId="AD" clId="Web-{48CB72E6-F745-8EBE-11DB-24635108B1B3}"/>
    <pc:docChg chg="addSld delSld modSld sldOrd">
      <pc:chgData name="Silvia Valcárcel" userId="S::svalcarcel@mobileworldcapital.com::afb2e234-9e85-4602-9f70-2b23c28f4be5" providerId="AD" clId="Web-{48CB72E6-F745-8EBE-11DB-24635108B1B3}" dt="2025-10-29T16:50:09.128" v="135" actId="1076"/>
      <pc:docMkLst>
        <pc:docMk/>
      </pc:docMkLst>
      <pc:sldChg chg="modSp">
        <pc:chgData name="Silvia Valcárcel" userId="S::svalcarcel@mobileworldcapital.com::afb2e234-9e85-4602-9f70-2b23c28f4be5" providerId="AD" clId="Web-{48CB72E6-F745-8EBE-11DB-24635108B1B3}" dt="2025-10-29T16:49:40.767" v="126"/>
        <pc:sldMkLst>
          <pc:docMk/>
          <pc:sldMk cId="1448413179" sldId="2147482608"/>
        </pc:sldMkLst>
        <pc:graphicFrameChg chg="mod modGraphic">
          <ac:chgData name="Silvia Valcárcel" userId="S::svalcarcel@mobileworldcapital.com::afb2e234-9e85-4602-9f70-2b23c28f4be5" providerId="AD" clId="Web-{48CB72E6-F745-8EBE-11DB-24635108B1B3}" dt="2025-10-29T16:49:40.767" v="126"/>
          <ac:graphicFrameMkLst>
            <pc:docMk/>
            <pc:sldMk cId="1448413179" sldId="2147482608"/>
            <ac:graphicFrameMk id="6" creationId="{C1B8F0F7-C64D-BF0F-6B29-5F5A50FD52A1}"/>
          </ac:graphicFrameMkLst>
        </pc:graphicFrameChg>
      </pc:sldChg>
      <pc:sldChg chg="del">
        <pc:chgData name="Silvia Valcárcel" userId="S::svalcarcel@mobileworldcapital.com::afb2e234-9e85-4602-9f70-2b23c28f4be5" providerId="AD" clId="Web-{48CB72E6-F745-8EBE-11DB-24635108B1B3}" dt="2025-10-29T16:34:44.113" v="8"/>
        <pc:sldMkLst>
          <pc:docMk/>
          <pc:sldMk cId="2613147116" sldId="2147482612"/>
        </pc:sldMkLst>
      </pc:sldChg>
      <pc:sldChg chg="del">
        <pc:chgData name="Silvia Valcárcel" userId="S::svalcarcel@mobileworldcapital.com::afb2e234-9e85-4602-9f70-2b23c28f4be5" providerId="AD" clId="Web-{48CB72E6-F745-8EBE-11DB-24635108B1B3}" dt="2025-10-29T16:40:36.260" v="91"/>
        <pc:sldMkLst>
          <pc:docMk/>
          <pc:sldMk cId="649557165" sldId="2147482618"/>
        </pc:sldMkLst>
      </pc:sldChg>
      <pc:sldChg chg="addSp modSp">
        <pc:chgData name="Silvia Valcárcel" userId="S::svalcarcel@mobileworldcapital.com::afb2e234-9e85-4602-9f70-2b23c28f4be5" providerId="AD" clId="Web-{48CB72E6-F745-8EBE-11DB-24635108B1B3}" dt="2025-10-29T16:42:04.558" v="112"/>
        <pc:sldMkLst>
          <pc:docMk/>
          <pc:sldMk cId="2909219813" sldId="2147482630"/>
        </pc:sldMkLst>
        <pc:spChg chg="add mod">
          <ac:chgData name="Silvia Valcárcel" userId="S::svalcarcel@mobileworldcapital.com::afb2e234-9e85-4602-9f70-2b23c28f4be5" providerId="AD" clId="Web-{48CB72E6-F745-8EBE-11DB-24635108B1B3}" dt="2025-10-29T16:40:52.401" v="110" actId="20577"/>
          <ac:spMkLst>
            <pc:docMk/>
            <pc:sldMk cId="2909219813" sldId="2147482630"/>
            <ac:spMk id="3" creationId="{1628B05C-3C39-FBA2-B224-67C9FEF71C71}"/>
          </ac:spMkLst>
        </pc:spChg>
        <pc:picChg chg="mod modCrop">
          <ac:chgData name="Silvia Valcárcel" userId="S::svalcarcel@mobileworldcapital.com::afb2e234-9e85-4602-9f70-2b23c28f4be5" providerId="AD" clId="Web-{48CB72E6-F745-8EBE-11DB-24635108B1B3}" dt="2025-10-29T16:42:04.558" v="112"/>
          <ac:picMkLst>
            <pc:docMk/>
            <pc:sldMk cId="2909219813" sldId="2147482630"/>
            <ac:picMk id="5" creationId="{FE114E06-4041-C4AB-EBD9-4B7560503191}"/>
          </ac:picMkLst>
        </pc:picChg>
      </pc:sldChg>
      <pc:sldChg chg="del">
        <pc:chgData name="Silvia Valcárcel" userId="S::svalcarcel@mobileworldcapital.com::afb2e234-9e85-4602-9f70-2b23c28f4be5" providerId="AD" clId="Web-{48CB72E6-F745-8EBE-11DB-24635108B1B3}" dt="2025-10-29T16:40:14.182" v="90"/>
        <pc:sldMkLst>
          <pc:docMk/>
          <pc:sldMk cId="3337581322" sldId="2147482635"/>
        </pc:sldMkLst>
      </pc:sldChg>
      <pc:sldChg chg="addSp delSp modSp add del replId">
        <pc:chgData name="Silvia Valcárcel" userId="S::svalcarcel@mobileworldcapital.com::afb2e234-9e85-4602-9f70-2b23c28f4be5" providerId="AD" clId="Web-{48CB72E6-F745-8EBE-11DB-24635108B1B3}" dt="2025-10-29T16:36:19.553" v="34"/>
        <pc:sldMkLst>
          <pc:docMk/>
          <pc:sldMk cId="2768916524" sldId="2147482727"/>
        </pc:sldMkLst>
        <pc:spChg chg="mod">
          <ac:chgData name="Silvia Valcárcel" userId="S::svalcarcel@mobileworldcapital.com::afb2e234-9e85-4602-9f70-2b23c28f4be5" providerId="AD" clId="Web-{48CB72E6-F745-8EBE-11DB-24635108B1B3}" dt="2025-10-29T16:34:37.019" v="5" actId="20577"/>
          <ac:spMkLst>
            <pc:docMk/>
            <pc:sldMk cId="2768916524" sldId="2147482727"/>
            <ac:spMk id="2" creationId="{76E9EF99-714D-AF02-ACC4-010796ED2627}"/>
          </ac:spMkLst>
        </pc:spChg>
        <pc:spChg chg="del">
          <ac:chgData name="Silvia Valcárcel" userId="S::svalcarcel@mobileworldcapital.com::afb2e234-9e85-4602-9f70-2b23c28f4be5" providerId="AD" clId="Web-{48CB72E6-F745-8EBE-11DB-24635108B1B3}" dt="2025-10-29T16:34:38.926" v="6"/>
          <ac:spMkLst>
            <pc:docMk/>
            <pc:sldMk cId="2768916524" sldId="2147482727"/>
            <ac:spMk id="3" creationId="{2A66BCAB-33C7-4887-C02D-A10629114E9C}"/>
          </ac:spMkLst>
        </pc:spChg>
        <pc:spChg chg="del">
          <ac:chgData name="Silvia Valcárcel" userId="S::svalcarcel@mobileworldcapital.com::afb2e234-9e85-4602-9f70-2b23c28f4be5" providerId="AD" clId="Web-{48CB72E6-F745-8EBE-11DB-24635108B1B3}" dt="2025-10-29T16:34:41.894" v="7"/>
          <ac:spMkLst>
            <pc:docMk/>
            <pc:sldMk cId="2768916524" sldId="2147482727"/>
            <ac:spMk id="4" creationId="{C501CB9F-AE9E-876D-8315-25A3D8227564}"/>
          </ac:spMkLst>
        </pc:spChg>
        <pc:picChg chg="add del mod">
          <ac:chgData name="Silvia Valcárcel" userId="S::svalcarcel@mobileworldcapital.com::afb2e234-9e85-4602-9f70-2b23c28f4be5" providerId="AD" clId="Web-{48CB72E6-F745-8EBE-11DB-24635108B1B3}" dt="2025-10-29T16:36:09.365" v="31"/>
          <ac:picMkLst>
            <pc:docMk/>
            <pc:sldMk cId="2768916524" sldId="2147482727"/>
            <ac:picMk id="5" creationId="{A546CA38-4AFF-D502-7E60-780D156CA645}"/>
          </ac:picMkLst>
        </pc:picChg>
        <pc:picChg chg="add del mod">
          <ac:chgData name="Silvia Valcárcel" userId="S::svalcarcel@mobileworldcapital.com::afb2e234-9e85-4602-9f70-2b23c28f4be5" providerId="AD" clId="Web-{48CB72E6-F745-8EBE-11DB-24635108B1B3}" dt="2025-10-29T16:36:18.053" v="33"/>
          <ac:picMkLst>
            <pc:docMk/>
            <pc:sldMk cId="2768916524" sldId="2147482727"/>
            <ac:picMk id="6" creationId="{1E39A238-B997-A3DB-D6F9-F5272B9F09E5}"/>
          </ac:picMkLst>
        </pc:picChg>
      </pc:sldChg>
      <pc:sldChg chg="addSp delSp modSp">
        <pc:chgData name="Silvia Valcárcel" userId="S::svalcarcel@mobileworldcapital.com::afb2e234-9e85-4602-9f70-2b23c28f4be5" providerId="AD" clId="Web-{48CB72E6-F745-8EBE-11DB-24635108B1B3}" dt="2025-10-29T16:39:18.134" v="89" actId="1076"/>
        <pc:sldMkLst>
          <pc:docMk/>
          <pc:sldMk cId="3891942769" sldId="2147482728"/>
        </pc:sldMkLst>
        <pc:spChg chg="mod">
          <ac:chgData name="Silvia Valcárcel" userId="S::svalcarcel@mobileworldcapital.com::afb2e234-9e85-4602-9f70-2b23c28f4be5" providerId="AD" clId="Web-{48CB72E6-F745-8EBE-11DB-24635108B1B3}" dt="2025-10-29T16:38:31.305" v="78" actId="20577"/>
          <ac:spMkLst>
            <pc:docMk/>
            <pc:sldMk cId="3891942769" sldId="2147482728"/>
            <ac:spMk id="2" creationId="{51ED90C8-A27C-3BAC-EDC1-1317FE7419D5}"/>
          </ac:spMkLst>
        </pc:spChg>
        <pc:picChg chg="mod">
          <ac:chgData name="Silvia Valcárcel" userId="S::svalcarcel@mobileworldcapital.com::afb2e234-9e85-4602-9f70-2b23c28f4be5" providerId="AD" clId="Web-{48CB72E6-F745-8EBE-11DB-24635108B1B3}" dt="2025-10-29T16:38:49.883" v="84" actId="14100"/>
          <ac:picMkLst>
            <pc:docMk/>
            <pc:sldMk cId="3891942769" sldId="2147482728"/>
            <ac:picMk id="3" creationId="{DEBABB4B-2B68-C2C8-06C2-B474DC8213E1}"/>
          </ac:picMkLst>
        </pc:picChg>
        <pc:picChg chg="add del mod">
          <ac:chgData name="Silvia Valcárcel" userId="S::svalcarcel@mobileworldcapital.com::afb2e234-9e85-4602-9f70-2b23c28f4be5" providerId="AD" clId="Web-{48CB72E6-F745-8EBE-11DB-24635108B1B3}" dt="2025-10-29T16:39:09.634" v="86"/>
          <ac:picMkLst>
            <pc:docMk/>
            <pc:sldMk cId="3891942769" sldId="2147482728"/>
            <ac:picMk id="6" creationId="{CC6CFAC9-E7F5-24BD-5EAE-B2069890E379}"/>
          </ac:picMkLst>
        </pc:picChg>
        <pc:picChg chg="add mod">
          <ac:chgData name="Silvia Valcárcel" userId="S::svalcarcel@mobileworldcapital.com::afb2e234-9e85-4602-9f70-2b23c28f4be5" providerId="AD" clId="Web-{48CB72E6-F745-8EBE-11DB-24635108B1B3}" dt="2025-10-29T16:39:18.134" v="89" actId="1076"/>
          <ac:picMkLst>
            <pc:docMk/>
            <pc:sldMk cId="3891942769" sldId="2147482728"/>
            <ac:picMk id="7" creationId="{09D1CE6E-0E64-F64B-3114-A32419D31FA8}"/>
          </ac:picMkLst>
        </pc:picChg>
      </pc:sldChg>
      <pc:sldChg chg="add del replId">
        <pc:chgData name="Silvia Valcárcel" userId="S::svalcarcel@mobileworldcapital.com::afb2e234-9e85-4602-9f70-2b23c28f4be5" providerId="AD" clId="Web-{48CB72E6-F745-8EBE-11DB-24635108B1B3}" dt="2025-10-29T16:36:04.912" v="30"/>
        <pc:sldMkLst>
          <pc:docMk/>
          <pc:sldMk cId="2400519754" sldId="2147482729"/>
        </pc:sldMkLst>
      </pc:sldChg>
      <pc:sldChg chg="addSp modSp add ord replId">
        <pc:chgData name="Silvia Valcárcel" userId="S::svalcarcel@mobileworldcapital.com::afb2e234-9e85-4602-9f70-2b23c28f4be5" providerId="AD" clId="Web-{48CB72E6-F745-8EBE-11DB-24635108B1B3}" dt="2025-10-29T16:37:57.195" v="66" actId="1076"/>
        <pc:sldMkLst>
          <pc:docMk/>
          <pc:sldMk cId="3606178448" sldId="2147482730"/>
        </pc:sldMkLst>
        <pc:picChg chg="add mod">
          <ac:chgData name="Silvia Valcárcel" userId="S::svalcarcel@mobileworldcapital.com::afb2e234-9e85-4602-9f70-2b23c28f4be5" providerId="AD" clId="Web-{48CB72E6-F745-8EBE-11DB-24635108B1B3}" dt="2025-10-29T16:37:57.180" v="65" actId="1076"/>
          <ac:picMkLst>
            <pc:docMk/>
            <pc:sldMk cId="3606178448" sldId="2147482730"/>
            <ac:picMk id="3" creationId="{76C0EE8C-6124-07EF-0175-98BA6AEB07A2}"/>
          </ac:picMkLst>
        </pc:picChg>
        <pc:picChg chg="add mod modCrop">
          <ac:chgData name="Silvia Valcárcel" userId="S::svalcarcel@mobileworldcapital.com::afb2e234-9e85-4602-9f70-2b23c28f4be5" providerId="AD" clId="Web-{48CB72E6-F745-8EBE-11DB-24635108B1B3}" dt="2025-10-29T16:37:34.726" v="60" actId="14100"/>
          <ac:picMkLst>
            <pc:docMk/>
            <pc:sldMk cId="3606178448" sldId="2147482730"/>
            <ac:picMk id="5" creationId="{D21330EF-B491-266C-9A0E-D0B76A100161}"/>
          </ac:picMkLst>
        </pc:picChg>
        <pc:picChg chg="add mod">
          <ac:chgData name="Silvia Valcárcel" userId="S::svalcarcel@mobileworldcapital.com::afb2e234-9e85-4602-9f70-2b23c28f4be5" providerId="AD" clId="Web-{48CB72E6-F745-8EBE-11DB-24635108B1B3}" dt="2025-10-29T16:37:57.195" v="66" actId="1076"/>
          <ac:picMkLst>
            <pc:docMk/>
            <pc:sldMk cId="3606178448" sldId="2147482730"/>
            <ac:picMk id="6" creationId="{15D4BB22-AB74-3275-A3D6-DCFA0ACD7522}"/>
          </ac:picMkLst>
        </pc:picChg>
      </pc:sldChg>
      <pc:sldChg chg="addSp delSp modSp add replId">
        <pc:chgData name="Silvia Valcárcel" userId="S::svalcarcel@mobileworldcapital.com::afb2e234-9e85-4602-9f70-2b23c28f4be5" providerId="AD" clId="Web-{48CB72E6-F745-8EBE-11DB-24635108B1B3}" dt="2025-10-29T16:50:09.128" v="135" actId="1076"/>
        <pc:sldMkLst>
          <pc:docMk/>
          <pc:sldMk cId="71839412" sldId="2147482731"/>
        </pc:sldMkLst>
        <pc:spChg chg="mod">
          <ac:chgData name="Silvia Valcárcel" userId="S::svalcarcel@mobileworldcapital.com::afb2e234-9e85-4602-9f70-2b23c28f4be5" providerId="AD" clId="Web-{48CB72E6-F745-8EBE-11DB-24635108B1B3}" dt="2025-10-29T16:49:34.048" v="124" actId="20577"/>
          <ac:spMkLst>
            <pc:docMk/>
            <pc:sldMk cId="71839412" sldId="2147482731"/>
            <ac:spMk id="2" creationId="{02E84027-EE65-DC5F-C937-4D398CD7B32C}"/>
          </ac:spMkLst>
        </pc:spChg>
        <pc:picChg chg="del">
          <ac:chgData name="Silvia Valcárcel" userId="S::svalcarcel@mobileworldcapital.com::afb2e234-9e85-4602-9f70-2b23c28f4be5" providerId="AD" clId="Web-{48CB72E6-F745-8EBE-11DB-24635108B1B3}" dt="2025-10-29T16:49:50.111" v="129"/>
          <ac:picMkLst>
            <pc:docMk/>
            <pc:sldMk cId="71839412" sldId="2147482731"/>
            <ac:picMk id="3" creationId="{EC0C6239-2DF3-896B-2BDA-E92EC0A9EDD9}"/>
          </ac:picMkLst>
        </pc:picChg>
        <pc:picChg chg="add mod">
          <ac:chgData name="Silvia Valcárcel" userId="S::svalcarcel@mobileworldcapital.com::afb2e234-9e85-4602-9f70-2b23c28f4be5" providerId="AD" clId="Web-{48CB72E6-F745-8EBE-11DB-24635108B1B3}" dt="2025-10-29T16:50:09.128" v="135" actId="1076"/>
          <ac:picMkLst>
            <pc:docMk/>
            <pc:sldMk cId="71839412" sldId="2147482731"/>
            <ac:picMk id="4" creationId="{13E4BFDF-687A-CC70-8AFF-C6B209A1E805}"/>
          </ac:picMkLst>
        </pc:picChg>
        <pc:picChg chg="del">
          <ac:chgData name="Silvia Valcárcel" userId="S::svalcarcel@mobileworldcapital.com::afb2e234-9e85-4602-9f70-2b23c28f4be5" providerId="AD" clId="Web-{48CB72E6-F745-8EBE-11DB-24635108B1B3}" dt="2025-10-29T16:49:45.018" v="127"/>
          <ac:picMkLst>
            <pc:docMk/>
            <pc:sldMk cId="71839412" sldId="2147482731"/>
            <ac:picMk id="5" creationId="{41844E3A-103A-B5B3-3677-79B0F7C6EE87}"/>
          </ac:picMkLst>
        </pc:picChg>
        <pc:picChg chg="del">
          <ac:chgData name="Silvia Valcárcel" userId="S::svalcarcel@mobileworldcapital.com::afb2e234-9e85-4602-9f70-2b23c28f4be5" providerId="AD" clId="Web-{48CB72E6-F745-8EBE-11DB-24635108B1B3}" dt="2025-10-29T16:49:48.080" v="128"/>
          <ac:picMkLst>
            <pc:docMk/>
            <pc:sldMk cId="71839412" sldId="2147482731"/>
            <ac:picMk id="6" creationId="{8C5E39B1-6EB4-CF00-DBDB-3EFCFF97CA7E}"/>
          </ac:picMkLst>
        </pc:picChg>
      </pc:sldChg>
      <pc:sldChg chg="add del replId">
        <pc:chgData name="Silvia Valcárcel" userId="S::svalcarcel@mobileworldcapital.com::afb2e234-9e85-4602-9f70-2b23c28f4be5" providerId="AD" clId="Web-{48CB72E6-F745-8EBE-11DB-24635108B1B3}" dt="2025-10-29T16:36:27.787" v="38"/>
        <pc:sldMkLst>
          <pc:docMk/>
          <pc:sldMk cId="516431718" sldId="2147482731"/>
        </pc:sldMkLst>
      </pc:sldChg>
      <pc:sldChg chg="add del replId">
        <pc:chgData name="Silvia Valcárcel" userId="S::svalcarcel@mobileworldcapital.com::afb2e234-9e85-4602-9f70-2b23c28f4be5" providerId="AD" clId="Web-{48CB72E6-F745-8EBE-11DB-24635108B1B3}" dt="2025-10-29T16:36:23.537" v="36"/>
        <pc:sldMkLst>
          <pc:docMk/>
          <pc:sldMk cId="3286854734" sldId="214748273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EC946-5A53-4C3D-919B-8013ECBADF00}" type="datetimeFigureOut">
              <a:t>29/10/2025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A7A332-4F58-4F0A-BB68-B7807676F80F}" type="slidenum"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730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C1F195-D6BC-9D6F-BC11-F6A31EB327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396F10D3-015C-2DDD-B61F-AFCC9A5D14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AB4A8488-EC45-FDD1-A123-E92B5C0D22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ABC Favorit" panose="020B0504030202060203" pitchFamily="34" charset="0"/>
                <a:ea typeface="+mn-ea"/>
                <a:cs typeface="+mn-cs"/>
              </a:rPr>
              <a:t>REQUEST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rgbClr val="111111"/>
              </a:solidFill>
              <a:effectLst/>
              <a:uLnTx/>
              <a:uFillTx/>
              <a:latin typeface="ABC Favorit" panose="020B05040302020602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err="1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ABC Favorit" panose="020B0504030202060203" pitchFamily="34" charset="0"/>
                <a:ea typeface="+mn-ea"/>
                <a:cs typeface="+mn-cs"/>
              </a:rPr>
              <a:t>Join</a:t>
            </a:r>
            <a:r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ABC Favorit" panose="020B0504030202060203" pitchFamily="34" charset="0"/>
                <a:ea typeface="+mn-ea"/>
                <a:cs typeface="+mn-cs"/>
              </a:rPr>
              <a:t> </a:t>
            </a:r>
            <a:r>
              <a:rPr kumimoji="0" lang="es-ES" sz="1200" b="0" i="0" u="none" strike="noStrike" kern="1200" cap="none" spc="0" normalizeH="0" baseline="0" noProof="0" err="1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ABC Favorit" panose="020B0504030202060203" pitchFamily="34" charset="0"/>
                <a:ea typeface="+mn-ea"/>
                <a:cs typeface="+mn-cs"/>
              </a:rPr>
              <a:t>Press</a:t>
            </a:r>
            <a:r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ABC Favorit" panose="020B0504030202060203" pitchFamily="34" charset="0"/>
                <a:ea typeface="+mn-ea"/>
                <a:cs typeface="+mn-cs"/>
              </a:rPr>
              <a:t> </a:t>
            </a:r>
            <a:r>
              <a:rPr kumimoji="0" lang="es-ES" sz="1200" b="0" i="0" u="none" strike="noStrike" kern="1200" cap="none" spc="0" normalizeH="0" baseline="0" noProof="0" err="1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ABC Favorit" panose="020B0504030202060203" pitchFamily="34" charset="0"/>
                <a:ea typeface="+mn-ea"/>
                <a:cs typeface="+mn-cs"/>
              </a:rPr>
              <a:t>Release</a:t>
            </a:r>
            <a:r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ABC Favorit" panose="020B0504030202060203" pitchFamily="34" charset="0"/>
                <a:ea typeface="+mn-ea"/>
                <a:cs typeface="+mn-cs"/>
              </a:rPr>
              <a:t> 13/11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ABC Favorit" panose="020B0504030202060203" pitchFamily="34" charset="0"/>
                <a:ea typeface="+mn-ea"/>
                <a:cs typeface="+mn-cs"/>
              </a:rPr>
              <a:t>Social media post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ABC Favorit" panose="020B0504030202060203" pitchFamily="34" charset="0"/>
                <a:ea typeface="+mn-ea"/>
                <a:cs typeface="+mn-cs"/>
              </a:rPr>
              <a:t>Blog </a:t>
            </a:r>
            <a:r>
              <a:rPr kumimoji="0" lang="es-ES" sz="1200" b="0" i="0" u="none" strike="noStrike" kern="1200" cap="none" spc="0" normalizeH="0" baseline="0" noProof="0" err="1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ABC Favorit" panose="020B0504030202060203" pitchFamily="34" charset="0"/>
                <a:ea typeface="+mn-ea"/>
                <a:cs typeface="+mn-cs"/>
              </a:rPr>
              <a:t>mwc</a:t>
            </a:r>
            <a:r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ABC Favorit" panose="020B0504030202060203" pitchFamily="34" charset="0"/>
                <a:ea typeface="+mn-ea"/>
                <a:cs typeface="+mn-cs"/>
              </a:rPr>
              <a:t> </a:t>
            </a:r>
            <a:r>
              <a:rPr kumimoji="0" lang="es-ES" sz="1200" b="0" i="0" u="none" strike="noStrike" kern="1200" cap="none" spc="0" normalizeH="0" baseline="0" noProof="0" err="1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ABC Favorit" panose="020B0504030202060203" pitchFamily="34" charset="0"/>
                <a:ea typeface="+mn-ea"/>
                <a:cs typeface="+mn-cs"/>
              </a:rPr>
              <a:t>bcn</a:t>
            </a: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rgbClr val="111111"/>
              </a:solidFill>
              <a:effectLst/>
              <a:uLnTx/>
              <a:uFillTx/>
              <a:latin typeface="ABC Favorit" panose="020B05040302020602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err="1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ABC Favorit" panose="020B0504030202060203" pitchFamily="34" charset="0"/>
                <a:ea typeface="+mn-ea"/>
                <a:cs typeface="+mn-cs"/>
              </a:rPr>
              <a:t>Newsletter</a:t>
            </a:r>
            <a:br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ABC Favorit" panose="020B0504030202060203" pitchFamily="34" charset="0"/>
                <a:ea typeface="+mn-ea"/>
                <a:cs typeface="+mn-cs"/>
              </a:rPr>
            </a:br>
            <a:br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ABC Favorit" panose="020B0504030202060203" pitchFamily="34" charset="0"/>
                <a:ea typeface="+mn-ea"/>
                <a:cs typeface="+mn-cs"/>
              </a:rPr>
            </a:br>
            <a:r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ABC Favorit" panose="020B0504030202060203" pitchFamily="34" charset="0"/>
                <a:ea typeface="+mn-ea"/>
                <a:cs typeface="+mn-cs"/>
              </a:rPr>
              <a:t>media </a:t>
            </a:r>
            <a:r>
              <a:rPr kumimoji="0" lang="es-ES" sz="1200" b="0" i="0" u="none" strike="noStrike" kern="1200" cap="none" spc="0" normalizeH="0" baseline="0" noProof="0" err="1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ABC Favorit" panose="020B0504030202060203" pitchFamily="34" charset="0"/>
                <a:ea typeface="+mn-ea"/>
                <a:cs typeface="+mn-cs"/>
              </a:rPr>
              <a:t>partnership</a:t>
            </a: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rgbClr val="111111"/>
              </a:solidFill>
              <a:effectLst/>
              <a:uLnTx/>
              <a:uFillTx/>
              <a:latin typeface="ABC Favorit" panose="020B0504030202060203" pitchFamily="34" charset="0"/>
              <a:ea typeface="+mn-ea"/>
              <a:cs typeface="+mn-cs"/>
            </a:endParaRPr>
          </a:p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B07B0A5-99E3-8143-973F-6D094F12D8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54EB08-0660-4448-BBB7-B695957891C1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435683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74BF23-A7FA-CF85-D0EA-DE21BF9CF6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54973814-A489-1789-0B69-49CB497375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8622F739-89A7-4E8D-BF88-3995D78160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ABC Favorit" panose="020B0504030202060203" pitchFamily="34" charset="0"/>
                <a:ea typeface="+mn-ea"/>
                <a:cs typeface="+mn-cs"/>
              </a:rPr>
              <a:t>REQUEST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rgbClr val="111111"/>
              </a:solidFill>
              <a:effectLst/>
              <a:uLnTx/>
              <a:uFillTx/>
              <a:latin typeface="ABC Favorit" panose="020B05040302020602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err="1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ABC Favorit" panose="020B0504030202060203" pitchFamily="34" charset="0"/>
                <a:ea typeface="+mn-ea"/>
                <a:cs typeface="+mn-cs"/>
              </a:rPr>
              <a:t>Join</a:t>
            </a:r>
            <a:r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ABC Favorit" panose="020B0504030202060203" pitchFamily="34" charset="0"/>
                <a:ea typeface="+mn-ea"/>
                <a:cs typeface="+mn-cs"/>
              </a:rPr>
              <a:t> </a:t>
            </a:r>
            <a:r>
              <a:rPr kumimoji="0" lang="es-ES" sz="1200" b="0" i="0" u="none" strike="noStrike" kern="1200" cap="none" spc="0" normalizeH="0" baseline="0" noProof="0" err="1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ABC Favorit" panose="020B0504030202060203" pitchFamily="34" charset="0"/>
                <a:ea typeface="+mn-ea"/>
                <a:cs typeface="+mn-cs"/>
              </a:rPr>
              <a:t>Press</a:t>
            </a:r>
            <a:r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ABC Favorit" panose="020B0504030202060203" pitchFamily="34" charset="0"/>
                <a:ea typeface="+mn-ea"/>
                <a:cs typeface="+mn-cs"/>
              </a:rPr>
              <a:t> </a:t>
            </a:r>
            <a:r>
              <a:rPr kumimoji="0" lang="es-ES" sz="1200" b="0" i="0" u="none" strike="noStrike" kern="1200" cap="none" spc="0" normalizeH="0" baseline="0" noProof="0" err="1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ABC Favorit" panose="020B0504030202060203" pitchFamily="34" charset="0"/>
                <a:ea typeface="+mn-ea"/>
                <a:cs typeface="+mn-cs"/>
              </a:rPr>
              <a:t>Release</a:t>
            </a:r>
            <a:r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ABC Favorit" panose="020B0504030202060203" pitchFamily="34" charset="0"/>
                <a:ea typeface="+mn-ea"/>
                <a:cs typeface="+mn-cs"/>
              </a:rPr>
              <a:t> 13/11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ABC Favorit" panose="020B0504030202060203" pitchFamily="34" charset="0"/>
                <a:ea typeface="+mn-ea"/>
                <a:cs typeface="+mn-cs"/>
              </a:rPr>
              <a:t>Social media post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ABC Favorit" panose="020B0504030202060203" pitchFamily="34" charset="0"/>
                <a:ea typeface="+mn-ea"/>
                <a:cs typeface="+mn-cs"/>
              </a:rPr>
              <a:t>Blog </a:t>
            </a:r>
            <a:r>
              <a:rPr kumimoji="0" lang="es-ES" sz="1200" b="0" i="0" u="none" strike="noStrike" kern="1200" cap="none" spc="0" normalizeH="0" baseline="0" noProof="0" err="1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ABC Favorit" panose="020B0504030202060203" pitchFamily="34" charset="0"/>
                <a:ea typeface="+mn-ea"/>
                <a:cs typeface="+mn-cs"/>
              </a:rPr>
              <a:t>mwc</a:t>
            </a:r>
            <a:r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ABC Favorit" panose="020B0504030202060203" pitchFamily="34" charset="0"/>
                <a:ea typeface="+mn-ea"/>
                <a:cs typeface="+mn-cs"/>
              </a:rPr>
              <a:t> </a:t>
            </a:r>
            <a:r>
              <a:rPr kumimoji="0" lang="es-ES" sz="1200" b="0" i="0" u="none" strike="noStrike" kern="1200" cap="none" spc="0" normalizeH="0" baseline="0" noProof="0" err="1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ABC Favorit" panose="020B0504030202060203" pitchFamily="34" charset="0"/>
                <a:ea typeface="+mn-ea"/>
                <a:cs typeface="+mn-cs"/>
              </a:rPr>
              <a:t>bcn</a:t>
            </a: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rgbClr val="111111"/>
              </a:solidFill>
              <a:effectLst/>
              <a:uLnTx/>
              <a:uFillTx/>
              <a:latin typeface="ABC Favorit" panose="020B05040302020602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err="1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ABC Favorit" panose="020B0504030202060203" pitchFamily="34" charset="0"/>
                <a:ea typeface="+mn-ea"/>
                <a:cs typeface="+mn-cs"/>
              </a:rPr>
              <a:t>Newsletter</a:t>
            </a:r>
            <a:br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ABC Favorit" panose="020B0504030202060203" pitchFamily="34" charset="0"/>
                <a:ea typeface="+mn-ea"/>
                <a:cs typeface="+mn-cs"/>
              </a:rPr>
            </a:br>
            <a:br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ABC Favorit" panose="020B0504030202060203" pitchFamily="34" charset="0"/>
                <a:ea typeface="+mn-ea"/>
                <a:cs typeface="+mn-cs"/>
              </a:rPr>
            </a:br>
            <a:r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ABC Favorit" panose="020B0504030202060203" pitchFamily="34" charset="0"/>
                <a:ea typeface="+mn-ea"/>
                <a:cs typeface="+mn-cs"/>
              </a:rPr>
              <a:t>media </a:t>
            </a:r>
            <a:r>
              <a:rPr kumimoji="0" lang="es-ES" sz="1200" b="0" i="0" u="none" strike="noStrike" kern="1200" cap="none" spc="0" normalizeH="0" baseline="0" noProof="0" err="1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ABC Favorit" panose="020B0504030202060203" pitchFamily="34" charset="0"/>
                <a:ea typeface="+mn-ea"/>
                <a:cs typeface="+mn-cs"/>
              </a:rPr>
              <a:t>partnership</a:t>
            </a: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rgbClr val="111111"/>
              </a:solidFill>
              <a:effectLst/>
              <a:uLnTx/>
              <a:uFillTx/>
              <a:latin typeface="ABC Favorit" panose="020B0504030202060203" pitchFamily="34" charset="0"/>
              <a:ea typeface="+mn-ea"/>
              <a:cs typeface="+mn-cs"/>
            </a:endParaRPr>
          </a:p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B6CD6AD-E8C2-C804-AC15-7AD89A5B5B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54EB08-0660-4448-BBB7-B695957891C1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910805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670BFD-F612-844B-0DA1-11EC539E9F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15B86ACA-AF17-F3F3-4482-9313777C05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E9A4C794-0FAF-9B3B-8251-6D199DBF03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ABC Favorit" panose="020B0504030202060203" pitchFamily="34" charset="0"/>
                <a:ea typeface="+mn-ea"/>
                <a:cs typeface="+mn-cs"/>
              </a:rPr>
              <a:t>REQUEST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rgbClr val="111111"/>
              </a:solidFill>
              <a:effectLst/>
              <a:uLnTx/>
              <a:uFillTx/>
              <a:latin typeface="ABC Favorit" panose="020B05040302020602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err="1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ABC Favorit" panose="020B0504030202060203" pitchFamily="34" charset="0"/>
                <a:ea typeface="+mn-ea"/>
                <a:cs typeface="+mn-cs"/>
              </a:rPr>
              <a:t>Join</a:t>
            </a:r>
            <a:r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ABC Favorit" panose="020B0504030202060203" pitchFamily="34" charset="0"/>
                <a:ea typeface="+mn-ea"/>
                <a:cs typeface="+mn-cs"/>
              </a:rPr>
              <a:t> </a:t>
            </a:r>
            <a:r>
              <a:rPr kumimoji="0" lang="es-ES" sz="1200" b="0" i="0" u="none" strike="noStrike" kern="1200" cap="none" spc="0" normalizeH="0" baseline="0" noProof="0" err="1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ABC Favorit" panose="020B0504030202060203" pitchFamily="34" charset="0"/>
                <a:ea typeface="+mn-ea"/>
                <a:cs typeface="+mn-cs"/>
              </a:rPr>
              <a:t>Press</a:t>
            </a:r>
            <a:r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ABC Favorit" panose="020B0504030202060203" pitchFamily="34" charset="0"/>
                <a:ea typeface="+mn-ea"/>
                <a:cs typeface="+mn-cs"/>
              </a:rPr>
              <a:t> </a:t>
            </a:r>
            <a:r>
              <a:rPr kumimoji="0" lang="es-ES" sz="1200" b="0" i="0" u="none" strike="noStrike" kern="1200" cap="none" spc="0" normalizeH="0" baseline="0" noProof="0" err="1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ABC Favorit" panose="020B0504030202060203" pitchFamily="34" charset="0"/>
                <a:ea typeface="+mn-ea"/>
                <a:cs typeface="+mn-cs"/>
              </a:rPr>
              <a:t>Release</a:t>
            </a:r>
            <a:r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ABC Favorit" panose="020B0504030202060203" pitchFamily="34" charset="0"/>
                <a:ea typeface="+mn-ea"/>
                <a:cs typeface="+mn-cs"/>
              </a:rPr>
              <a:t> 13/11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ABC Favorit" panose="020B0504030202060203" pitchFamily="34" charset="0"/>
                <a:ea typeface="+mn-ea"/>
                <a:cs typeface="+mn-cs"/>
              </a:rPr>
              <a:t>Social media post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ABC Favorit" panose="020B0504030202060203" pitchFamily="34" charset="0"/>
                <a:ea typeface="+mn-ea"/>
                <a:cs typeface="+mn-cs"/>
              </a:rPr>
              <a:t>Blog </a:t>
            </a:r>
            <a:r>
              <a:rPr kumimoji="0" lang="es-ES" sz="1200" b="0" i="0" u="none" strike="noStrike" kern="1200" cap="none" spc="0" normalizeH="0" baseline="0" noProof="0" err="1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ABC Favorit" panose="020B0504030202060203" pitchFamily="34" charset="0"/>
                <a:ea typeface="+mn-ea"/>
                <a:cs typeface="+mn-cs"/>
              </a:rPr>
              <a:t>mwc</a:t>
            </a:r>
            <a:r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ABC Favorit" panose="020B0504030202060203" pitchFamily="34" charset="0"/>
                <a:ea typeface="+mn-ea"/>
                <a:cs typeface="+mn-cs"/>
              </a:rPr>
              <a:t> </a:t>
            </a:r>
            <a:r>
              <a:rPr kumimoji="0" lang="es-ES" sz="1200" b="0" i="0" u="none" strike="noStrike" kern="1200" cap="none" spc="0" normalizeH="0" baseline="0" noProof="0" err="1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ABC Favorit" panose="020B0504030202060203" pitchFamily="34" charset="0"/>
                <a:ea typeface="+mn-ea"/>
                <a:cs typeface="+mn-cs"/>
              </a:rPr>
              <a:t>bcn</a:t>
            </a: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rgbClr val="111111"/>
              </a:solidFill>
              <a:effectLst/>
              <a:uLnTx/>
              <a:uFillTx/>
              <a:latin typeface="ABC Favorit" panose="020B05040302020602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err="1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ABC Favorit" panose="020B0504030202060203" pitchFamily="34" charset="0"/>
                <a:ea typeface="+mn-ea"/>
                <a:cs typeface="+mn-cs"/>
              </a:rPr>
              <a:t>Newsletter</a:t>
            </a:r>
            <a:br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ABC Favorit" panose="020B0504030202060203" pitchFamily="34" charset="0"/>
                <a:ea typeface="+mn-ea"/>
                <a:cs typeface="+mn-cs"/>
              </a:rPr>
            </a:br>
            <a:br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ABC Favorit" panose="020B0504030202060203" pitchFamily="34" charset="0"/>
                <a:ea typeface="+mn-ea"/>
                <a:cs typeface="+mn-cs"/>
              </a:rPr>
            </a:br>
            <a:r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ABC Favorit" panose="020B0504030202060203" pitchFamily="34" charset="0"/>
                <a:ea typeface="+mn-ea"/>
                <a:cs typeface="+mn-cs"/>
              </a:rPr>
              <a:t>media </a:t>
            </a:r>
            <a:r>
              <a:rPr kumimoji="0" lang="es-ES" sz="1200" b="0" i="0" u="none" strike="noStrike" kern="1200" cap="none" spc="0" normalizeH="0" baseline="0" noProof="0" err="1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ABC Favorit" panose="020B0504030202060203" pitchFamily="34" charset="0"/>
                <a:ea typeface="+mn-ea"/>
                <a:cs typeface="+mn-cs"/>
              </a:rPr>
              <a:t>partnership</a:t>
            </a: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rgbClr val="111111"/>
              </a:solidFill>
              <a:effectLst/>
              <a:uLnTx/>
              <a:uFillTx/>
              <a:latin typeface="ABC Favorit" panose="020B0504030202060203" pitchFamily="34" charset="0"/>
              <a:ea typeface="+mn-ea"/>
              <a:cs typeface="+mn-cs"/>
            </a:endParaRPr>
          </a:p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CEFD058-AE80-F974-D91D-CB80B36887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54EB08-0660-4448-BBB7-B695957891C1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32756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FA664B-B49D-FA56-D400-7B40DB6B06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2214D9AD-A519-B320-6AA7-9D16A6E53F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C72FE2ED-2789-CAF4-1A1C-A2C08A90A2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ABC Favorit" panose="020B0504030202060203" pitchFamily="34" charset="0"/>
                <a:ea typeface="+mn-ea"/>
                <a:cs typeface="+mn-cs"/>
              </a:rPr>
              <a:t>REQUEST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rgbClr val="111111"/>
              </a:solidFill>
              <a:effectLst/>
              <a:uLnTx/>
              <a:uFillTx/>
              <a:latin typeface="ABC Favorit" panose="020B05040302020602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err="1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ABC Favorit" panose="020B0504030202060203" pitchFamily="34" charset="0"/>
                <a:ea typeface="+mn-ea"/>
                <a:cs typeface="+mn-cs"/>
              </a:rPr>
              <a:t>Join</a:t>
            </a:r>
            <a:r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ABC Favorit" panose="020B0504030202060203" pitchFamily="34" charset="0"/>
                <a:ea typeface="+mn-ea"/>
                <a:cs typeface="+mn-cs"/>
              </a:rPr>
              <a:t> </a:t>
            </a:r>
            <a:r>
              <a:rPr kumimoji="0" lang="es-ES" sz="1200" b="0" i="0" u="none" strike="noStrike" kern="1200" cap="none" spc="0" normalizeH="0" baseline="0" noProof="0" err="1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ABC Favorit" panose="020B0504030202060203" pitchFamily="34" charset="0"/>
                <a:ea typeface="+mn-ea"/>
                <a:cs typeface="+mn-cs"/>
              </a:rPr>
              <a:t>Press</a:t>
            </a:r>
            <a:r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ABC Favorit" panose="020B0504030202060203" pitchFamily="34" charset="0"/>
                <a:ea typeface="+mn-ea"/>
                <a:cs typeface="+mn-cs"/>
              </a:rPr>
              <a:t> </a:t>
            </a:r>
            <a:r>
              <a:rPr kumimoji="0" lang="es-ES" sz="1200" b="0" i="0" u="none" strike="noStrike" kern="1200" cap="none" spc="0" normalizeH="0" baseline="0" noProof="0" err="1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ABC Favorit" panose="020B0504030202060203" pitchFamily="34" charset="0"/>
                <a:ea typeface="+mn-ea"/>
                <a:cs typeface="+mn-cs"/>
              </a:rPr>
              <a:t>Release</a:t>
            </a:r>
            <a:r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ABC Favorit" panose="020B0504030202060203" pitchFamily="34" charset="0"/>
                <a:ea typeface="+mn-ea"/>
                <a:cs typeface="+mn-cs"/>
              </a:rPr>
              <a:t> 13/11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ABC Favorit" panose="020B0504030202060203" pitchFamily="34" charset="0"/>
                <a:ea typeface="+mn-ea"/>
                <a:cs typeface="+mn-cs"/>
              </a:rPr>
              <a:t>Social media post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ABC Favorit" panose="020B0504030202060203" pitchFamily="34" charset="0"/>
                <a:ea typeface="+mn-ea"/>
                <a:cs typeface="+mn-cs"/>
              </a:rPr>
              <a:t>Blog </a:t>
            </a:r>
            <a:r>
              <a:rPr kumimoji="0" lang="es-ES" sz="1200" b="0" i="0" u="none" strike="noStrike" kern="1200" cap="none" spc="0" normalizeH="0" baseline="0" noProof="0" err="1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ABC Favorit" panose="020B0504030202060203" pitchFamily="34" charset="0"/>
                <a:ea typeface="+mn-ea"/>
                <a:cs typeface="+mn-cs"/>
              </a:rPr>
              <a:t>mwc</a:t>
            </a:r>
            <a:r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ABC Favorit" panose="020B0504030202060203" pitchFamily="34" charset="0"/>
                <a:ea typeface="+mn-ea"/>
                <a:cs typeface="+mn-cs"/>
              </a:rPr>
              <a:t> </a:t>
            </a:r>
            <a:r>
              <a:rPr kumimoji="0" lang="es-ES" sz="1200" b="0" i="0" u="none" strike="noStrike" kern="1200" cap="none" spc="0" normalizeH="0" baseline="0" noProof="0" err="1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ABC Favorit" panose="020B0504030202060203" pitchFamily="34" charset="0"/>
                <a:ea typeface="+mn-ea"/>
                <a:cs typeface="+mn-cs"/>
              </a:rPr>
              <a:t>bcn</a:t>
            </a: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rgbClr val="111111"/>
              </a:solidFill>
              <a:effectLst/>
              <a:uLnTx/>
              <a:uFillTx/>
              <a:latin typeface="ABC Favorit" panose="020B05040302020602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err="1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ABC Favorit" panose="020B0504030202060203" pitchFamily="34" charset="0"/>
                <a:ea typeface="+mn-ea"/>
                <a:cs typeface="+mn-cs"/>
              </a:rPr>
              <a:t>Newsletter</a:t>
            </a:r>
            <a:br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ABC Favorit" panose="020B0504030202060203" pitchFamily="34" charset="0"/>
                <a:ea typeface="+mn-ea"/>
                <a:cs typeface="+mn-cs"/>
              </a:rPr>
            </a:br>
            <a:br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ABC Favorit" panose="020B0504030202060203" pitchFamily="34" charset="0"/>
                <a:ea typeface="+mn-ea"/>
                <a:cs typeface="+mn-cs"/>
              </a:rPr>
            </a:br>
            <a:r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ABC Favorit" panose="020B0504030202060203" pitchFamily="34" charset="0"/>
                <a:ea typeface="+mn-ea"/>
                <a:cs typeface="+mn-cs"/>
              </a:rPr>
              <a:t>media </a:t>
            </a:r>
            <a:r>
              <a:rPr kumimoji="0" lang="es-ES" sz="1200" b="0" i="0" u="none" strike="noStrike" kern="1200" cap="none" spc="0" normalizeH="0" baseline="0" noProof="0" err="1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ABC Favorit" panose="020B0504030202060203" pitchFamily="34" charset="0"/>
                <a:ea typeface="+mn-ea"/>
                <a:cs typeface="+mn-cs"/>
              </a:rPr>
              <a:t>partnership</a:t>
            </a: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rgbClr val="111111"/>
              </a:solidFill>
              <a:effectLst/>
              <a:uLnTx/>
              <a:uFillTx/>
              <a:latin typeface="ABC Favorit" panose="020B0504030202060203" pitchFamily="34" charset="0"/>
              <a:ea typeface="+mn-ea"/>
              <a:cs typeface="+mn-cs"/>
            </a:endParaRPr>
          </a:p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899E3E4-CC9A-B250-565C-7D674DE041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54EB08-0660-4448-BBB7-B695957891C1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89943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F38186-6375-665C-4E1D-BC35A06E20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D4248F84-6306-F7BD-F709-451127ECCA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B38BCBED-A3AA-8653-BF5B-9A2636F4FD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ABC Favorit" panose="020B0504030202060203" pitchFamily="34" charset="0"/>
                <a:ea typeface="+mn-ea"/>
                <a:cs typeface="+mn-cs"/>
              </a:rPr>
              <a:t>REQUEST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rgbClr val="111111"/>
              </a:solidFill>
              <a:effectLst/>
              <a:uLnTx/>
              <a:uFillTx/>
              <a:latin typeface="ABC Favorit" panose="020B05040302020602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err="1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ABC Favorit" panose="020B0504030202060203" pitchFamily="34" charset="0"/>
                <a:ea typeface="+mn-ea"/>
                <a:cs typeface="+mn-cs"/>
              </a:rPr>
              <a:t>Join</a:t>
            </a:r>
            <a:r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ABC Favorit" panose="020B0504030202060203" pitchFamily="34" charset="0"/>
                <a:ea typeface="+mn-ea"/>
                <a:cs typeface="+mn-cs"/>
              </a:rPr>
              <a:t> </a:t>
            </a:r>
            <a:r>
              <a:rPr kumimoji="0" lang="es-ES" sz="1200" b="0" i="0" u="none" strike="noStrike" kern="1200" cap="none" spc="0" normalizeH="0" baseline="0" noProof="0" err="1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ABC Favorit" panose="020B0504030202060203" pitchFamily="34" charset="0"/>
                <a:ea typeface="+mn-ea"/>
                <a:cs typeface="+mn-cs"/>
              </a:rPr>
              <a:t>Press</a:t>
            </a:r>
            <a:r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ABC Favorit" panose="020B0504030202060203" pitchFamily="34" charset="0"/>
                <a:ea typeface="+mn-ea"/>
                <a:cs typeface="+mn-cs"/>
              </a:rPr>
              <a:t> </a:t>
            </a:r>
            <a:r>
              <a:rPr kumimoji="0" lang="es-ES" sz="1200" b="0" i="0" u="none" strike="noStrike" kern="1200" cap="none" spc="0" normalizeH="0" baseline="0" noProof="0" err="1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ABC Favorit" panose="020B0504030202060203" pitchFamily="34" charset="0"/>
                <a:ea typeface="+mn-ea"/>
                <a:cs typeface="+mn-cs"/>
              </a:rPr>
              <a:t>Release</a:t>
            </a:r>
            <a:r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ABC Favorit" panose="020B0504030202060203" pitchFamily="34" charset="0"/>
                <a:ea typeface="+mn-ea"/>
                <a:cs typeface="+mn-cs"/>
              </a:rPr>
              <a:t> 13/11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ABC Favorit" panose="020B0504030202060203" pitchFamily="34" charset="0"/>
                <a:ea typeface="+mn-ea"/>
                <a:cs typeface="+mn-cs"/>
              </a:rPr>
              <a:t>Social media post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ABC Favorit" panose="020B0504030202060203" pitchFamily="34" charset="0"/>
                <a:ea typeface="+mn-ea"/>
                <a:cs typeface="+mn-cs"/>
              </a:rPr>
              <a:t>Blog </a:t>
            </a:r>
            <a:r>
              <a:rPr kumimoji="0" lang="es-ES" sz="1200" b="0" i="0" u="none" strike="noStrike" kern="1200" cap="none" spc="0" normalizeH="0" baseline="0" noProof="0" err="1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ABC Favorit" panose="020B0504030202060203" pitchFamily="34" charset="0"/>
                <a:ea typeface="+mn-ea"/>
                <a:cs typeface="+mn-cs"/>
              </a:rPr>
              <a:t>mwc</a:t>
            </a:r>
            <a:r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ABC Favorit" panose="020B0504030202060203" pitchFamily="34" charset="0"/>
                <a:ea typeface="+mn-ea"/>
                <a:cs typeface="+mn-cs"/>
              </a:rPr>
              <a:t> </a:t>
            </a:r>
            <a:r>
              <a:rPr kumimoji="0" lang="es-ES" sz="1200" b="0" i="0" u="none" strike="noStrike" kern="1200" cap="none" spc="0" normalizeH="0" baseline="0" noProof="0" err="1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ABC Favorit" panose="020B0504030202060203" pitchFamily="34" charset="0"/>
                <a:ea typeface="+mn-ea"/>
                <a:cs typeface="+mn-cs"/>
              </a:rPr>
              <a:t>bcn</a:t>
            </a: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rgbClr val="111111"/>
              </a:solidFill>
              <a:effectLst/>
              <a:uLnTx/>
              <a:uFillTx/>
              <a:latin typeface="ABC Favorit" panose="020B05040302020602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err="1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ABC Favorit" panose="020B0504030202060203" pitchFamily="34" charset="0"/>
                <a:ea typeface="+mn-ea"/>
                <a:cs typeface="+mn-cs"/>
              </a:rPr>
              <a:t>Newsletter</a:t>
            </a:r>
            <a:br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ABC Favorit" panose="020B0504030202060203" pitchFamily="34" charset="0"/>
                <a:ea typeface="+mn-ea"/>
                <a:cs typeface="+mn-cs"/>
              </a:rPr>
            </a:br>
            <a:br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ABC Favorit" panose="020B0504030202060203" pitchFamily="34" charset="0"/>
                <a:ea typeface="+mn-ea"/>
                <a:cs typeface="+mn-cs"/>
              </a:rPr>
            </a:br>
            <a:r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ABC Favorit" panose="020B0504030202060203" pitchFamily="34" charset="0"/>
                <a:ea typeface="+mn-ea"/>
                <a:cs typeface="+mn-cs"/>
              </a:rPr>
              <a:t>media </a:t>
            </a:r>
            <a:r>
              <a:rPr kumimoji="0" lang="es-ES" sz="1200" b="0" i="0" u="none" strike="noStrike" kern="1200" cap="none" spc="0" normalizeH="0" baseline="0" noProof="0" err="1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ABC Favorit" panose="020B0504030202060203" pitchFamily="34" charset="0"/>
                <a:ea typeface="+mn-ea"/>
                <a:cs typeface="+mn-cs"/>
              </a:rPr>
              <a:t>partnership</a:t>
            </a: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rgbClr val="111111"/>
              </a:solidFill>
              <a:effectLst/>
              <a:uLnTx/>
              <a:uFillTx/>
              <a:latin typeface="ABC Favorit" panose="020B0504030202060203" pitchFamily="34" charset="0"/>
              <a:ea typeface="+mn-ea"/>
              <a:cs typeface="+mn-cs"/>
            </a:endParaRPr>
          </a:p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E59E90E-DAAD-3CBC-58EE-D66E80FE55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54EB08-0660-4448-BBB7-B695957891C1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3341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0C78DE-3C95-C209-B611-3CD0917223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5D07DED-5991-FF42-DD81-95B6E6F89A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E0FE0AB-8885-14C5-4E23-CE1119E0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2E25E-D3E0-4C5C-BBBB-96B514696DA8}" type="datetimeFigureOut">
              <a:rPr lang="es-ES" smtClean="0"/>
              <a:t>29/10/2025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81213F5-5696-B68C-FD06-EAE6506EF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0FA33D7-70F2-4822-BF57-BC73762B7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ABF40-5C9D-498E-A777-24C1C67F5AF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73851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ED3CA0-0D6E-993B-6E64-5AC95E94F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B5A8C15-6D22-3D37-9E60-5B560152FC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E0907C3-74DE-3042-D453-30C0A02AD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2E25E-D3E0-4C5C-BBBB-96B514696DA8}" type="datetimeFigureOut">
              <a:rPr lang="es-ES" smtClean="0"/>
              <a:t>29/10/2025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0B13B71-B424-6514-6402-0AA9F2699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72DE9A1-2A46-FEB9-FBB4-CEEEE7A1B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ABF40-5C9D-498E-A777-24C1C67F5AF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705863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F108A14-32B8-4D8F-B8BC-71D2774E09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498A243-E8D3-C7EC-034A-E509BB4BEF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E4DA3A8-8958-9EEA-3595-8F924B03A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2E25E-D3E0-4C5C-BBBB-96B514696DA8}" type="datetimeFigureOut">
              <a:rPr lang="es-ES" smtClean="0"/>
              <a:t>29/10/2025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9274957-F840-68B1-873D-96966B01D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E086F64-604A-ABEC-71C4-C33C12852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ABF40-5C9D-498E-A777-24C1C67F5AF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767956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10/29/2025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38765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r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24751" y="903121"/>
            <a:ext cx="2838635" cy="296235"/>
          </a:xfrm>
        </p:spPr>
        <p:txBody>
          <a:bodyPr/>
          <a:lstStyle/>
          <a:p>
            <a:r>
              <a:rPr lang="en-US"/>
              <a:t>Click to add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23956" y="221910"/>
            <a:ext cx="1850352" cy="144655"/>
          </a:xfrm>
        </p:spPr>
        <p:txBody>
          <a:bodyPr/>
          <a:lstStyle/>
          <a:p>
            <a:r>
              <a:rPr lang="en-GB"/>
              <a:t>Section Name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25E57-179C-4D80-AC81-769A3D31EFE0}" type="slidenum">
              <a:rPr lang="en-GB" smtClean="0"/>
              <a:t>‹Nº›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E809541-C5BB-1B98-D4F4-0C550A2AA35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123956" y="1860237"/>
            <a:ext cx="2839429" cy="4769164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reeform 9">
            <a:extLst>
              <a:ext uri="{FF2B5EF4-FFF2-40B4-BE49-F238E27FC236}">
                <a16:creationId xmlns:a16="http://schemas.microsoft.com/office/drawing/2014/main" id="{2D54758C-5959-C47D-8787-8D1609A33CC8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228615" y="228600"/>
            <a:ext cx="441029" cy="441000"/>
          </a:xfrm>
          <a:custGeom>
            <a:avLst/>
            <a:gdLst>
              <a:gd name="T0" fmla="*/ 618 w 927"/>
              <a:gd name="T1" fmla="*/ 29 h 928"/>
              <a:gd name="T2" fmla="*/ 618 w 927"/>
              <a:gd name="T3" fmla="*/ 29 h 928"/>
              <a:gd name="T4" fmla="*/ 556 w 927"/>
              <a:gd name="T5" fmla="*/ 464 h 928"/>
              <a:gd name="T6" fmla="*/ 618 w 927"/>
              <a:gd name="T7" fmla="*/ 899 h 928"/>
              <a:gd name="T8" fmla="*/ 680 w 927"/>
              <a:gd name="T9" fmla="*/ 464 h 928"/>
              <a:gd name="T10" fmla="*/ 618 w 927"/>
              <a:gd name="T11" fmla="*/ 29 h 928"/>
              <a:gd name="T12" fmla="*/ 618 w 927"/>
              <a:gd name="T13" fmla="*/ 29 h 928"/>
              <a:gd name="T14" fmla="*/ 899 w 927"/>
              <a:gd name="T15" fmla="*/ 314 h 928"/>
              <a:gd name="T16" fmla="*/ 899 w 927"/>
              <a:gd name="T17" fmla="*/ 314 h 928"/>
              <a:gd name="T18" fmla="*/ 871 w 927"/>
              <a:gd name="T19" fmla="*/ 464 h 928"/>
              <a:gd name="T20" fmla="*/ 899 w 927"/>
              <a:gd name="T21" fmla="*/ 614 h 928"/>
              <a:gd name="T22" fmla="*/ 927 w 927"/>
              <a:gd name="T23" fmla="*/ 464 h 928"/>
              <a:gd name="T24" fmla="*/ 899 w 927"/>
              <a:gd name="T25" fmla="*/ 314 h 928"/>
              <a:gd name="T26" fmla="*/ 899 w 927"/>
              <a:gd name="T27" fmla="*/ 314 h 928"/>
              <a:gd name="T28" fmla="*/ 773 w 927"/>
              <a:gd name="T29" fmla="*/ 127 h 928"/>
              <a:gd name="T30" fmla="*/ 773 w 927"/>
              <a:gd name="T31" fmla="*/ 127 h 928"/>
              <a:gd name="T32" fmla="*/ 711 w 927"/>
              <a:gd name="T33" fmla="*/ 464 h 928"/>
              <a:gd name="T34" fmla="*/ 773 w 927"/>
              <a:gd name="T35" fmla="*/ 800 h 928"/>
              <a:gd name="T36" fmla="*/ 835 w 927"/>
              <a:gd name="T37" fmla="*/ 464 h 928"/>
              <a:gd name="T38" fmla="*/ 773 w 927"/>
              <a:gd name="T39" fmla="*/ 127 h 928"/>
              <a:gd name="T40" fmla="*/ 773 w 927"/>
              <a:gd name="T41" fmla="*/ 127 h 928"/>
              <a:gd name="T42" fmla="*/ 463 w 927"/>
              <a:gd name="T43" fmla="*/ 0 h 928"/>
              <a:gd name="T44" fmla="*/ 463 w 927"/>
              <a:gd name="T45" fmla="*/ 0 h 928"/>
              <a:gd name="T46" fmla="*/ 401 w 927"/>
              <a:gd name="T47" fmla="*/ 464 h 928"/>
              <a:gd name="T48" fmla="*/ 463 w 927"/>
              <a:gd name="T49" fmla="*/ 928 h 928"/>
              <a:gd name="T50" fmla="*/ 525 w 927"/>
              <a:gd name="T51" fmla="*/ 464 h 928"/>
              <a:gd name="T52" fmla="*/ 463 w 927"/>
              <a:gd name="T53" fmla="*/ 0 h 928"/>
              <a:gd name="T54" fmla="*/ 463 w 927"/>
              <a:gd name="T55" fmla="*/ 0 h 928"/>
              <a:gd name="T56" fmla="*/ 308 w 927"/>
              <a:gd name="T57" fmla="*/ 29 h 928"/>
              <a:gd name="T58" fmla="*/ 308 w 927"/>
              <a:gd name="T59" fmla="*/ 29 h 928"/>
              <a:gd name="T60" fmla="*/ 246 w 927"/>
              <a:gd name="T61" fmla="*/ 464 h 928"/>
              <a:gd name="T62" fmla="*/ 308 w 927"/>
              <a:gd name="T63" fmla="*/ 899 h 928"/>
              <a:gd name="T64" fmla="*/ 370 w 927"/>
              <a:gd name="T65" fmla="*/ 464 h 928"/>
              <a:gd name="T66" fmla="*/ 308 w 927"/>
              <a:gd name="T67" fmla="*/ 29 h 928"/>
              <a:gd name="T68" fmla="*/ 308 w 927"/>
              <a:gd name="T69" fmla="*/ 29 h 928"/>
              <a:gd name="T70" fmla="*/ 27 w 927"/>
              <a:gd name="T71" fmla="*/ 314 h 928"/>
              <a:gd name="T72" fmla="*/ 27 w 927"/>
              <a:gd name="T73" fmla="*/ 314 h 928"/>
              <a:gd name="T74" fmla="*/ 0 w 927"/>
              <a:gd name="T75" fmla="*/ 464 h 928"/>
              <a:gd name="T76" fmla="*/ 27 w 927"/>
              <a:gd name="T77" fmla="*/ 614 h 928"/>
              <a:gd name="T78" fmla="*/ 55 w 927"/>
              <a:gd name="T79" fmla="*/ 464 h 928"/>
              <a:gd name="T80" fmla="*/ 27 w 927"/>
              <a:gd name="T81" fmla="*/ 314 h 928"/>
              <a:gd name="T82" fmla="*/ 27 w 927"/>
              <a:gd name="T83" fmla="*/ 314 h 928"/>
              <a:gd name="T84" fmla="*/ 215 w 927"/>
              <a:gd name="T85" fmla="*/ 464 h 928"/>
              <a:gd name="T86" fmla="*/ 215 w 927"/>
              <a:gd name="T87" fmla="*/ 464 h 928"/>
              <a:gd name="T88" fmla="*/ 153 w 927"/>
              <a:gd name="T89" fmla="*/ 800 h 928"/>
              <a:gd name="T90" fmla="*/ 91 w 927"/>
              <a:gd name="T91" fmla="*/ 464 h 928"/>
              <a:gd name="T92" fmla="*/ 153 w 927"/>
              <a:gd name="T93" fmla="*/ 127 h 928"/>
              <a:gd name="T94" fmla="*/ 215 w 927"/>
              <a:gd name="T95" fmla="*/ 464 h 9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927" h="928">
                <a:moveTo>
                  <a:pt x="618" y="29"/>
                </a:moveTo>
                <a:lnTo>
                  <a:pt x="618" y="29"/>
                </a:lnTo>
                <a:cubicBezTo>
                  <a:pt x="584" y="29"/>
                  <a:pt x="556" y="224"/>
                  <a:pt x="556" y="464"/>
                </a:cubicBezTo>
                <a:cubicBezTo>
                  <a:pt x="556" y="704"/>
                  <a:pt x="584" y="899"/>
                  <a:pt x="618" y="899"/>
                </a:cubicBezTo>
                <a:cubicBezTo>
                  <a:pt x="652" y="899"/>
                  <a:pt x="680" y="704"/>
                  <a:pt x="680" y="464"/>
                </a:cubicBezTo>
                <a:cubicBezTo>
                  <a:pt x="680" y="224"/>
                  <a:pt x="652" y="29"/>
                  <a:pt x="618" y="29"/>
                </a:cubicBezTo>
                <a:lnTo>
                  <a:pt x="618" y="29"/>
                </a:lnTo>
                <a:close/>
                <a:moveTo>
                  <a:pt x="899" y="314"/>
                </a:moveTo>
                <a:lnTo>
                  <a:pt x="899" y="314"/>
                </a:lnTo>
                <a:cubicBezTo>
                  <a:pt x="884" y="314"/>
                  <a:pt x="871" y="381"/>
                  <a:pt x="871" y="464"/>
                </a:cubicBezTo>
                <a:cubicBezTo>
                  <a:pt x="871" y="547"/>
                  <a:pt x="884" y="614"/>
                  <a:pt x="899" y="614"/>
                </a:cubicBezTo>
                <a:cubicBezTo>
                  <a:pt x="914" y="614"/>
                  <a:pt x="927" y="547"/>
                  <a:pt x="927" y="464"/>
                </a:cubicBezTo>
                <a:cubicBezTo>
                  <a:pt x="927" y="381"/>
                  <a:pt x="914" y="314"/>
                  <a:pt x="899" y="314"/>
                </a:cubicBezTo>
                <a:lnTo>
                  <a:pt x="899" y="314"/>
                </a:lnTo>
                <a:close/>
                <a:moveTo>
                  <a:pt x="773" y="127"/>
                </a:moveTo>
                <a:lnTo>
                  <a:pt x="773" y="127"/>
                </a:lnTo>
                <a:cubicBezTo>
                  <a:pt x="739" y="127"/>
                  <a:pt x="711" y="278"/>
                  <a:pt x="711" y="464"/>
                </a:cubicBezTo>
                <a:cubicBezTo>
                  <a:pt x="711" y="650"/>
                  <a:pt x="739" y="800"/>
                  <a:pt x="773" y="800"/>
                </a:cubicBezTo>
                <a:cubicBezTo>
                  <a:pt x="807" y="800"/>
                  <a:pt x="835" y="650"/>
                  <a:pt x="835" y="464"/>
                </a:cubicBezTo>
                <a:cubicBezTo>
                  <a:pt x="835" y="278"/>
                  <a:pt x="807" y="127"/>
                  <a:pt x="773" y="127"/>
                </a:cubicBezTo>
                <a:lnTo>
                  <a:pt x="773" y="127"/>
                </a:lnTo>
                <a:close/>
                <a:moveTo>
                  <a:pt x="463" y="0"/>
                </a:moveTo>
                <a:lnTo>
                  <a:pt x="463" y="0"/>
                </a:lnTo>
                <a:cubicBezTo>
                  <a:pt x="429" y="0"/>
                  <a:pt x="401" y="208"/>
                  <a:pt x="401" y="464"/>
                </a:cubicBezTo>
                <a:cubicBezTo>
                  <a:pt x="401" y="720"/>
                  <a:pt x="429" y="928"/>
                  <a:pt x="463" y="928"/>
                </a:cubicBezTo>
                <a:cubicBezTo>
                  <a:pt x="497" y="928"/>
                  <a:pt x="525" y="720"/>
                  <a:pt x="525" y="464"/>
                </a:cubicBezTo>
                <a:cubicBezTo>
                  <a:pt x="525" y="208"/>
                  <a:pt x="497" y="0"/>
                  <a:pt x="463" y="0"/>
                </a:cubicBezTo>
                <a:lnTo>
                  <a:pt x="463" y="0"/>
                </a:lnTo>
                <a:close/>
                <a:moveTo>
                  <a:pt x="308" y="29"/>
                </a:moveTo>
                <a:lnTo>
                  <a:pt x="308" y="29"/>
                </a:lnTo>
                <a:cubicBezTo>
                  <a:pt x="274" y="29"/>
                  <a:pt x="246" y="224"/>
                  <a:pt x="246" y="464"/>
                </a:cubicBezTo>
                <a:cubicBezTo>
                  <a:pt x="246" y="704"/>
                  <a:pt x="274" y="899"/>
                  <a:pt x="308" y="899"/>
                </a:cubicBezTo>
                <a:cubicBezTo>
                  <a:pt x="342" y="899"/>
                  <a:pt x="370" y="704"/>
                  <a:pt x="370" y="464"/>
                </a:cubicBezTo>
                <a:cubicBezTo>
                  <a:pt x="370" y="224"/>
                  <a:pt x="342" y="29"/>
                  <a:pt x="308" y="29"/>
                </a:cubicBezTo>
                <a:lnTo>
                  <a:pt x="308" y="29"/>
                </a:lnTo>
                <a:close/>
                <a:moveTo>
                  <a:pt x="27" y="314"/>
                </a:moveTo>
                <a:lnTo>
                  <a:pt x="27" y="314"/>
                </a:lnTo>
                <a:cubicBezTo>
                  <a:pt x="12" y="314"/>
                  <a:pt x="0" y="381"/>
                  <a:pt x="0" y="464"/>
                </a:cubicBezTo>
                <a:cubicBezTo>
                  <a:pt x="0" y="547"/>
                  <a:pt x="12" y="614"/>
                  <a:pt x="27" y="614"/>
                </a:cubicBezTo>
                <a:cubicBezTo>
                  <a:pt x="42" y="614"/>
                  <a:pt x="55" y="547"/>
                  <a:pt x="55" y="464"/>
                </a:cubicBezTo>
                <a:cubicBezTo>
                  <a:pt x="55" y="381"/>
                  <a:pt x="42" y="314"/>
                  <a:pt x="27" y="314"/>
                </a:cubicBezTo>
                <a:lnTo>
                  <a:pt x="27" y="314"/>
                </a:lnTo>
                <a:close/>
                <a:moveTo>
                  <a:pt x="215" y="464"/>
                </a:moveTo>
                <a:lnTo>
                  <a:pt x="215" y="464"/>
                </a:lnTo>
                <a:cubicBezTo>
                  <a:pt x="215" y="650"/>
                  <a:pt x="187" y="800"/>
                  <a:pt x="153" y="800"/>
                </a:cubicBezTo>
                <a:cubicBezTo>
                  <a:pt x="119" y="800"/>
                  <a:pt x="91" y="650"/>
                  <a:pt x="91" y="464"/>
                </a:cubicBezTo>
                <a:cubicBezTo>
                  <a:pt x="91" y="278"/>
                  <a:pt x="119" y="127"/>
                  <a:pt x="153" y="127"/>
                </a:cubicBezTo>
                <a:cubicBezTo>
                  <a:pt x="187" y="127"/>
                  <a:pt x="215" y="278"/>
                  <a:pt x="215" y="464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en-GB" sz="70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6930592-2DA2-C3EF-F991-ABD0484926A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28615" y="908845"/>
            <a:ext cx="8640563" cy="5720556"/>
          </a:xfrm>
          <a:solidFill>
            <a:schemeClr val="bg2"/>
          </a:solidFill>
        </p:spPr>
        <p:txBody>
          <a:bodyPr anchor="ctr" anchorCtr="1"/>
          <a:lstStyle>
            <a:lvl1pPr algn="ctr">
              <a:defRPr sz="15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5855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9068069-5E88-055E-D385-4F97616BB468}"/>
              </a:ext>
            </a:extLst>
          </p:cNvPr>
          <p:cNvSpPr txBox="1"/>
          <p:nvPr userDrawn="1"/>
        </p:nvSpPr>
        <p:spPr>
          <a:xfrm>
            <a:off x="8597155" y="6359316"/>
            <a:ext cx="3676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i="1">
                <a:solidFill>
                  <a:schemeClr val="bg1"/>
                </a:solidFill>
                <a:latin typeface="ABC Favorit" panose="020B0504030202060203" pitchFamily="34" charset="0"/>
              </a:rPr>
              <a:t>DRAFT SUBJECT TO CHANGE</a:t>
            </a: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7BFC3C05-9D4B-FB01-7C25-629BE8A1C858}"/>
              </a:ext>
            </a:extLst>
          </p:cNvPr>
          <p:cNvCxnSpPr>
            <a:cxnSpLocks/>
          </p:cNvCxnSpPr>
          <p:nvPr userDrawn="1"/>
        </p:nvCxnSpPr>
        <p:spPr>
          <a:xfrm>
            <a:off x="8596880" y="6363245"/>
            <a:ext cx="349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8A4E4429-9125-2B0F-07B7-C69AB6986E74}"/>
              </a:ext>
            </a:extLst>
          </p:cNvPr>
          <p:cNvCxnSpPr>
            <a:cxnSpLocks/>
          </p:cNvCxnSpPr>
          <p:nvPr userDrawn="1"/>
        </p:nvCxnSpPr>
        <p:spPr>
          <a:xfrm>
            <a:off x="8596880" y="6693923"/>
            <a:ext cx="349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3363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6107DDEC-A668-D4FB-AE2C-6EC45E3707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85377" y="245358"/>
            <a:ext cx="1771806" cy="265439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26988D3A-7312-557F-4DDC-8E977824D5C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27899" y="215080"/>
            <a:ext cx="848381" cy="29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2923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6107DDEC-A668-D4FB-AE2C-6EC45E3707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189556" y="245358"/>
            <a:ext cx="1763448" cy="265439"/>
          </a:xfrm>
          <a:prstGeom prst="rect">
            <a:avLst/>
          </a:prstGeom>
        </p:spPr>
      </p:pic>
      <p:pic>
        <p:nvPicPr>
          <p:cNvPr id="3" name="Imagen 9">
            <a:extLst>
              <a:ext uri="{FF2B5EF4-FFF2-40B4-BE49-F238E27FC236}">
                <a16:creationId xmlns:a16="http://schemas.microsoft.com/office/drawing/2014/main" id="{D45A51BE-C915-1690-E23C-4A15D17B80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27899" y="209142"/>
            <a:ext cx="848381" cy="29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7047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6107DDEC-A668-D4FB-AE2C-6EC45E3707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189556" y="245358"/>
            <a:ext cx="1763448" cy="265439"/>
          </a:xfrm>
          <a:prstGeom prst="rect">
            <a:avLst/>
          </a:prstGeom>
        </p:spPr>
      </p:pic>
      <p:pic>
        <p:nvPicPr>
          <p:cNvPr id="3" name="Imagen 9">
            <a:extLst>
              <a:ext uri="{FF2B5EF4-FFF2-40B4-BE49-F238E27FC236}">
                <a16:creationId xmlns:a16="http://schemas.microsoft.com/office/drawing/2014/main" id="{D45A51BE-C915-1690-E23C-4A15D17B80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27899" y="209142"/>
            <a:ext cx="848381" cy="29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9079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6107DDEC-A668-D4FB-AE2C-6EC45E3707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189556" y="245358"/>
            <a:ext cx="1763448" cy="265439"/>
          </a:xfrm>
          <a:prstGeom prst="rect">
            <a:avLst/>
          </a:prstGeom>
        </p:spPr>
      </p:pic>
      <p:pic>
        <p:nvPicPr>
          <p:cNvPr id="3" name="Imagen 9">
            <a:extLst>
              <a:ext uri="{FF2B5EF4-FFF2-40B4-BE49-F238E27FC236}">
                <a16:creationId xmlns:a16="http://schemas.microsoft.com/office/drawing/2014/main" id="{D45A51BE-C915-1690-E23C-4A15D17B80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27899" y="209142"/>
            <a:ext cx="848381" cy="29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3017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5B7AFDC8-F931-B7F0-48F6-0E4A4FD959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85377" y="239420"/>
            <a:ext cx="1771806" cy="265439"/>
          </a:xfrm>
          <a:prstGeom prst="rect">
            <a:avLst/>
          </a:prstGeom>
        </p:spPr>
      </p:pic>
      <p:sp>
        <p:nvSpPr>
          <p:cNvPr id="8" name="Marcador de número de diapositiva 5">
            <a:extLst>
              <a:ext uri="{FF2B5EF4-FFF2-40B4-BE49-F238E27FC236}">
                <a16:creationId xmlns:a16="http://schemas.microsoft.com/office/drawing/2014/main" id="{6C4BDBB4-5605-745E-957B-954C643F4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1050">
                <a:solidFill>
                  <a:schemeClr val="tx1"/>
                </a:solidFill>
                <a:latin typeface="Favorit Pro" panose="02000006030000020004" pitchFamily="2" charset="0"/>
                <a:ea typeface="Favorit Pro" panose="02000006030000020004" pitchFamily="2" charset="0"/>
              </a:defRPr>
            </a:lvl1pPr>
          </a:lstStyle>
          <a:p>
            <a:fld id="{4F7FBFEA-7D3A-9C44-BE9E-C90FE11CE0E3}" type="slidenum">
              <a:rPr lang="es-ES" smtClean="0"/>
              <a:pPr/>
              <a:t>‹Nº›</a:t>
            </a:fld>
            <a:endParaRPr lang="es-ES"/>
          </a:p>
        </p:txBody>
      </p:sp>
      <p:pic>
        <p:nvPicPr>
          <p:cNvPr id="4" name="Imagen 9">
            <a:extLst>
              <a:ext uri="{FF2B5EF4-FFF2-40B4-BE49-F238E27FC236}">
                <a16:creationId xmlns:a16="http://schemas.microsoft.com/office/drawing/2014/main" id="{65AEBF59-1B4C-A777-AC10-659314523D5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27899" y="209142"/>
            <a:ext cx="848381" cy="29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334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24F89B-F9F3-C094-16EB-8F9222BA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2382F29-2E20-4764-4020-CB1B08E946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C8A8223-6E15-07E8-7DBE-2070C3BD9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2E25E-D3E0-4C5C-BBBB-96B514696DA8}" type="datetimeFigureOut">
              <a:rPr lang="es-ES" smtClean="0"/>
              <a:t>29/10/2025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810A1C4-93A9-4893-5AC5-1E5CDCEA5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EDA44CC-6D25-8BF7-FCEF-1D972DC99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ABF40-5C9D-498E-A777-24C1C67F5AF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176638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9068069-5E88-055E-D385-4F97616BB468}"/>
              </a:ext>
            </a:extLst>
          </p:cNvPr>
          <p:cNvSpPr txBox="1"/>
          <p:nvPr userDrawn="1"/>
        </p:nvSpPr>
        <p:spPr>
          <a:xfrm>
            <a:off x="8597155" y="6359316"/>
            <a:ext cx="3676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i="1">
                <a:solidFill>
                  <a:schemeClr val="bg1"/>
                </a:solidFill>
                <a:latin typeface="ABC Favorit" panose="020B0504030202060203" pitchFamily="34" charset="0"/>
              </a:rPr>
              <a:t>DRAFT SUBJECT TO CHANGE</a:t>
            </a: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7BFC3C05-9D4B-FB01-7C25-629BE8A1C858}"/>
              </a:ext>
            </a:extLst>
          </p:cNvPr>
          <p:cNvCxnSpPr>
            <a:cxnSpLocks/>
          </p:cNvCxnSpPr>
          <p:nvPr userDrawn="1"/>
        </p:nvCxnSpPr>
        <p:spPr>
          <a:xfrm>
            <a:off x="8596880" y="6363245"/>
            <a:ext cx="349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8A4E4429-9125-2B0F-07B7-C69AB6986E74}"/>
              </a:ext>
            </a:extLst>
          </p:cNvPr>
          <p:cNvCxnSpPr>
            <a:cxnSpLocks/>
          </p:cNvCxnSpPr>
          <p:nvPr userDrawn="1"/>
        </p:nvCxnSpPr>
        <p:spPr>
          <a:xfrm>
            <a:off x="8596880" y="6693923"/>
            <a:ext cx="349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9457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28900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ierre 1">
  <p:cSld name="Cierre 1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128033" y="3258035"/>
            <a:ext cx="1935947" cy="6456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49259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r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24751" y="903121"/>
            <a:ext cx="2838635" cy="296235"/>
          </a:xfrm>
        </p:spPr>
        <p:txBody>
          <a:bodyPr/>
          <a:lstStyle/>
          <a:p>
            <a:r>
              <a:rPr lang="en-US"/>
              <a:t>Click to add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23956" y="221910"/>
            <a:ext cx="1850352" cy="144655"/>
          </a:xfrm>
        </p:spPr>
        <p:txBody>
          <a:bodyPr/>
          <a:lstStyle/>
          <a:p>
            <a:r>
              <a:rPr lang="en-GB"/>
              <a:t>Section Name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25E57-179C-4D80-AC81-769A3D31EFE0}" type="slidenum">
              <a:rPr lang="en-GB" smtClean="0"/>
              <a:t>‹Nº›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E809541-C5BB-1B98-D4F4-0C550A2AA35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123956" y="1860237"/>
            <a:ext cx="2839429" cy="4769164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reeform 9">
            <a:extLst>
              <a:ext uri="{FF2B5EF4-FFF2-40B4-BE49-F238E27FC236}">
                <a16:creationId xmlns:a16="http://schemas.microsoft.com/office/drawing/2014/main" id="{2D54758C-5959-C47D-8787-8D1609A33CC8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228615" y="228600"/>
            <a:ext cx="441029" cy="441000"/>
          </a:xfrm>
          <a:custGeom>
            <a:avLst/>
            <a:gdLst>
              <a:gd name="T0" fmla="*/ 618 w 927"/>
              <a:gd name="T1" fmla="*/ 29 h 928"/>
              <a:gd name="T2" fmla="*/ 618 w 927"/>
              <a:gd name="T3" fmla="*/ 29 h 928"/>
              <a:gd name="T4" fmla="*/ 556 w 927"/>
              <a:gd name="T5" fmla="*/ 464 h 928"/>
              <a:gd name="T6" fmla="*/ 618 w 927"/>
              <a:gd name="T7" fmla="*/ 899 h 928"/>
              <a:gd name="T8" fmla="*/ 680 w 927"/>
              <a:gd name="T9" fmla="*/ 464 h 928"/>
              <a:gd name="T10" fmla="*/ 618 w 927"/>
              <a:gd name="T11" fmla="*/ 29 h 928"/>
              <a:gd name="T12" fmla="*/ 618 w 927"/>
              <a:gd name="T13" fmla="*/ 29 h 928"/>
              <a:gd name="T14" fmla="*/ 899 w 927"/>
              <a:gd name="T15" fmla="*/ 314 h 928"/>
              <a:gd name="T16" fmla="*/ 899 w 927"/>
              <a:gd name="T17" fmla="*/ 314 h 928"/>
              <a:gd name="T18" fmla="*/ 871 w 927"/>
              <a:gd name="T19" fmla="*/ 464 h 928"/>
              <a:gd name="T20" fmla="*/ 899 w 927"/>
              <a:gd name="T21" fmla="*/ 614 h 928"/>
              <a:gd name="T22" fmla="*/ 927 w 927"/>
              <a:gd name="T23" fmla="*/ 464 h 928"/>
              <a:gd name="T24" fmla="*/ 899 w 927"/>
              <a:gd name="T25" fmla="*/ 314 h 928"/>
              <a:gd name="T26" fmla="*/ 899 w 927"/>
              <a:gd name="T27" fmla="*/ 314 h 928"/>
              <a:gd name="T28" fmla="*/ 773 w 927"/>
              <a:gd name="T29" fmla="*/ 127 h 928"/>
              <a:gd name="T30" fmla="*/ 773 w 927"/>
              <a:gd name="T31" fmla="*/ 127 h 928"/>
              <a:gd name="T32" fmla="*/ 711 w 927"/>
              <a:gd name="T33" fmla="*/ 464 h 928"/>
              <a:gd name="T34" fmla="*/ 773 w 927"/>
              <a:gd name="T35" fmla="*/ 800 h 928"/>
              <a:gd name="T36" fmla="*/ 835 w 927"/>
              <a:gd name="T37" fmla="*/ 464 h 928"/>
              <a:gd name="T38" fmla="*/ 773 w 927"/>
              <a:gd name="T39" fmla="*/ 127 h 928"/>
              <a:gd name="T40" fmla="*/ 773 w 927"/>
              <a:gd name="T41" fmla="*/ 127 h 928"/>
              <a:gd name="T42" fmla="*/ 463 w 927"/>
              <a:gd name="T43" fmla="*/ 0 h 928"/>
              <a:gd name="T44" fmla="*/ 463 w 927"/>
              <a:gd name="T45" fmla="*/ 0 h 928"/>
              <a:gd name="T46" fmla="*/ 401 w 927"/>
              <a:gd name="T47" fmla="*/ 464 h 928"/>
              <a:gd name="T48" fmla="*/ 463 w 927"/>
              <a:gd name="T49" fmla="*/ 928 h 928"/>
              <a:gd name="T50" fmla="*/ 525 w 927"/>
              <a:gd name="T51" fmla="*/ 464 h 928"/>
              <a:gd name="T52" fmla="*/ 463 w 927"/>
              <a:gd name="T53" fmla="*/ 0 h 928"/>
              <a:gd name="T54" fmla="*/ 463 w 927"/>
              <a:gd name="T55" fmla="*/ 0 h 928"/>
              <a:gd name="T56" fmla="*/ 308 w 927"/>
              <a:gd name="T57" fmla="*/ 29 h 928"/>
              <a:gd name="T58" fmla="*/ 308 w 927"/>
              <a:gd name="T59" fmla="*/ 29 h 928"/>
              <a:gd name="T60" fmla="*/ 246 w 927"/>
              <a:gd name="T61" fmla="*/ 464 h 928"/>
              <a:gd name="T62" fmla="*/ 308 w 927"/>
              <a:gd name="T63" fmla="*/ 899 h 928"/>
              <a:gd name="T64" fmla="*/ 370 w 927"/>
              <a:gd name="T65" fmla="*/ 464 h 928"/>
              <a:gd name="T66" fmla="*/ 308 w 927"/>
              <a:gd name="T67" fmla="*/ 29 h 928"/>
              <a:gd name="T68" fmla="*/ 308 w 927"/>
              <a:gd name="T69" fmla="*/ 29 h 928"/>
              <a:gd name="T70" fmla="*/ 27 w 927"/>
              <a:gd name="T71" fmla="*/ 314 h 928"/>
              <a:gd name="T72" fmla="*/ 27 w 927"/>
              <a:gd name="T73" fmla="*/ 314 h 928"/>
              <a:gd name="T74" fmla="*/ 0 w 927"/>
              <a:gd name="T75" fmla="*/ 464 h 928"/>
              <a:gd name="T76" fmla="*/ 27 w 927"/>
              <a:gd name="T77" fmla="*/ 614 h 928"/>
              <a:gd name="T78" fmla="*/ 55 w 927"/>
              <a:gd name="T79" fmla="*/ 464 h 928"/>
              <a:gd name="T80" fmla="*/ 27 w 927"/>
              <a:gd name="T81" fmla="*/ 314 h 928"/>
              <a:gd name="T82" fmla="*/ 27 w 927"/>
              <a:gd name="T83" fmla="*/ 314 h 928"/>
              <a:gd name="T84" fmla="*/ 215 w 927"/>
              <a:gd name="T85" fmla="*/ 464 h 928"/>
              <a:gd name="T86" fmla="*/ 215 w 927"/>
              <a:gd name="T87" fmla="*/ 464 h 928"/>
              <a:gd name="T88" fmla="*/ 153 w 927"/>
              <a:gd name="T89" fmla="*/ 800 h 928"/>
              <a:gd name="T90" fmla="*/ 91 w 927"/>
              <a:gd name="T91" fmla="*/ 464 h 928"/>
              <a:gd name="T92" fmla="*/ 153 w 927"/>
              <a:gd name="T93" fmla="*/ 127 h 928"/>
              <a:gd name="T94" fmla="*/ 215 w 927"/>
              <a:gd name="T95" fmla="*/ 464 h 9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927" h="928">
                <a:moveTo>
                  <a:pt x="618" y="29"/>
                </a:moveTo>
                <a:lnTo>
                  <a:pt x="618" y="29"/>
                </a:lnTo>
                <a:cubicBezTo>
                  <a:pt x="584" y="29"/>
                  <a:pt x="556" y="224"/>
                  <a:pt x="556" y="464"/>
                </a:cubicBezTo>
                <a:cubicBezTo>
                  <a:pt x="556" y="704"/>
                  <a:pt x="584" y="899"/>
                  <a:pt x="618" y="899"/>
                </a:cubicBezTo>
                <a:cubicBezTo>
                  <a:pt x="652" y="899"/>
                  <a:pt x="680" y="704"/>
                  <a:pt x="680" y="464"/>
                </a:cubicBezTo>
                <a:cubicBezTo>
                  <a:pt x="680" y="224"/>
                  <a:pt x="652" y="29"/>
                  <a:pt x="618" y="29"/>
                </a:cubicBezTo>
                <a:lnTo>
                  <a:pt x="618" y="29"/>
                </a:lnTo>
                <a:close/>
                <a:moveTo>
                  <a:pt x="899" y="314"/>
                </a:moveTo>
                <a:lnTo>
                  <a:pt x="899" y="314"/>
                </a:lnTo>
                <a:cubicBezTo>
                  <a:pt x="884" y="314"/>
                  <a:pt x="871" y="381"/>
                  <a:pt x="871" y="464"/>
                </a:cubicBezTo>
                <a:cubicBezTo>
                  <a:pt x="871" y="547"/>
                  <a:pt x="884" y="614"/>
                  <a:pt x="899" y="614"/>
                </a:cubicBezTo>
                <a:cubicBezTo>
                  <a:pt x="914" y="614"/>
                  <a:pt x="927" y="547"/>
                  <a:pt x="927" y="464"/>
                </a:cubicBezTo>
                <a:cubicBezTo>
                  <a:pt x="927" y="381"/>
                  <a:pt x="914" y="314"/>
                  <a:pt x="899" y="314"/>
                </a:cubicBezTo>
                <a:lnTo>
                  <a:pt x="899" y="314"/>
                </a:lnTo>
                <a:close/>
                <a:moveTo>
                  <a:pt x="773" y="127"/>
                </a:moveTo>
                <a:lnTo>
                  <a:pt x="773" y="127"/>
                </a:lnTo>
                <a:cubicBezTo>
                  <a:pt x="739" y="127"/>
                  <a:pt x="711" y="278"/>
                  <a:pt x="711" y="464"/>
                </a:cubicBezTo>
                <a:cubicBezTo>
                  <a:pt x="711" y="650"/>
                  <a:pt x="739" y="800"/>
                  <a:pt x="773" y="800"/>
                </a:cubicBezTo>
                <a:cubicBezTo>
                  <a:pt x="807" y="800"/>
                  <a:pt x="835" y="650"/>
                  <a:pt x="835" y="464"/>
                </a:cubicBezTo>
                <a:cubicBezTo>
                  <a:pt x="835" y="278"/>
                  <a:pt x="807" y="127"/>
                  <a:pt x="773" y="127"/>
                </a:cubicBezTo>
                <a:lnTo>
                  <a:pt x="773" y="127"/>
                </a:lnTo>
                <a:close/>
                <a:moveTo>
                  <a:pt x="463" y="0"/>
                </a:moveTo>
                <a:lnTo>
                  <a:pt x="463" y="0"/>
                </a:lnTo>
                <a:cubicBezTo>
                  <a:pt x="429" y="0"/>
                  <a:pt x="401" y="208"/>
                  <a:pt x="401" y="464"/>
                </a:cubicBezTo>
                <a:cubicBezTo>
                  <a:pt x="401" y="720"/>
                  <a:pt x="429" y="928"/>
                  <a:pt x="463" y="928"/>
                </a:cubicBezTo>
                <a:cubicBezTo>
                  <a:pt x="497" y="928"/>
                  <a:pt x="525" y="720"/>
                  <a:pt x="525" y="464"/>
                </a:cubicBezTo>
                <a:cubicBezTo>
                  <a:pt x="525" y="208"/>
                  <a:pt x="497" y="0"/>
                  <a:pt x="463" y="0"/>
                </a:cubicBezTo>
                <a:lnTo>
                  <a:pt x="463" y="0"/>
                </a:lnTo>
                <a:close/>
                <a:moveTo>
                  <a:pt x="308" y="29"/>
                </a:moveTo>
                <a:lnTo>
                  <a:pt x="308" y="29"/>
                </a:lnTo>
                <a:cubicBezTo>
                  <a:pt x="274" y="29"/>
                  <a:pt x="246" y="224"/>
                  <a:pt x="246" y="464"/>
                </a:cubicBezTo>
                <a:cubicBezTo>
                  <a:pt x="246" y="704"/>
                  <a:pt x="274" y="899"/>
                  <a:pt x="308" y="899"/>
                </a:cubicBezTo>
                <a:cubicBezTo>
                  <a:pt x="342" y="899"/>
                  <a:pt x="370" y="704"/>
                  <a:pt x="370" y="464"/>
                </a:cubicBezTo>
                <a:cubicBezTo>
                  <a:pt x="370" y="224"/>
                  <a:pt x="342" y="29"/>
                  <a:pt x="308" y="29"/>
                </a:cubicBezTo>
                <a:lnTo>
                  <a:pt x="308" y="29"/>
                </a:lnTo>
                <a:close/>
                <a:moveTo>
                  <a:pt x="27" y="314"/>
                </a:moveTo>
                <a:lnTo>
                  <a:pt x="27" y="314"/>
                </a:lnTo>
                <a:cubicBezTo>
                  <a:pt x="12" y="314"/>
                  <a:pt x="0" y="381"/>
                  <a:pt x="0" y="464"/>
                </a:cubicBezTo>
                <a:cubicBezTo>
                  <a:pt x="0" y="547"/>
                  <a:pt x="12" y="614"/>
                  <a:pt x="27" y="614"/>
                </a:cubicBezTo>
                <a:cubicBezTo>
                  <a:pt x="42" y="614"/>
                  <a:pt x="55" y="547"/>
                  <a:pt x="55" y="464"/>
                </a:cubicBezTo>
                <a:cubicBezTo>
                  <a:pt x="55" y="381"/>
                  <a:pt x="42" y="314"/>
                  <a:pt x="27" y="314"/>
                </a:cubicBezTo>
                <a:lnTo>
                  <a:pt x="27" y="314"/>
                </a:lnTo>
                <a:close/>
                <a:moveTo>
                  <a:pt x="215" y="464"/>
                </a:moveTo>
                <a:lnTo>
                  <a:pt x="215" y="464"/>
                </a:lnTo>
                <a:cubicBezTo>
                  <a:pt x="215" y="650"/>
                  <a:pt x="187" y="800"/>
                  <a:pt x="153" y="800"/>
                </a:cubicBezTo>
                <a:cubicBezTo>
                  <a:pt x="119" y="800"/>
                  <a:pt x="91" y="650"/>
                  <a:pt x="91" y="464"/>
                </a:cubicBezTo>
                <a:cubicBezTo>
                  <a:pt x="91" y="278"/>
                  <a:pt x="119" y="127"/>
                  <a:pt x="153" y="127"/>
                </a:cubicBezTo>
                <a:cubicBezTo>
                  <a:pt x="187" y="127"/>
                  <a:pt x="215" y="278"/>
                  <a:pt x="215" y="464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en-GB" sz="70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6930592-2DA2-C3EF-F991-ABD0484926A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28615" y="908845"/>
            <a:ext cx="8640563" cy="5720556"/>
          </a:xfrm>
          <a:solidFill>
            <a:schemeClr val="bg2"/>
          </a:solidFill>
        </p:spPr>
        <p:txBody>
          <a:bodyPr anchor="ctr" anchorCtr="1"/>
          <a:lstStyle>
            <a:lvl1pPr algn="ctr">
              <a:defRPr sz="15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077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87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26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10/29/2025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83801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214A2D-4A54-8F89-4BF9-0E839873A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75D7457-81DE-A8C9-DDA8-344C8A71AE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9FD605E-BD00-3E3D-4694-8BF5DD29F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2E25E-D3E0-4C5C-BBBB-96B514696DA8}" type="datetimeFigureOut">
              <a:rPr lang="es-ES" smtClean="0"/>
              <a:t>29/10/2025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5DC2EAF-170B-4F40-9397-E73448EA3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DC9A423-7789-AB39-549D-595BC3ED6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ABF40-5C9D-498E-A777-24C1C67F5AF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63723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8CD360-9EED-237A-27A4-ECE486882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3832E88-CC01-182F-4C84-5FAC61B73F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057B39D-FC8F-1BE6-9B71-774DA2910E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0C2612C-817B-C940-E24A-5B136DD87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2E25E-D3E0-4C5C-BBBB-96B514696DA8}" type="datetimeFigureOut">
              <a:rPr lang="es-ES" smtClean="0"/>
              <a:t>29/10/2025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921F282-60E4-C0FE-DFE9-642E6D3CA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E00F0CC-E139-D872-072F-BA3027A0D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ABF40-5C9D-498E-A777-24C1C67F5AF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0650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6BDDF7-4BD9-9F42-4938-BE7E627C2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5E6AAF4-FE29-A729-E8E3-D42F22A1EA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57B0C67-40EF-6221-A163-7211DA09B0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CFF8042-D944-3A75-C7CC-E8DE13AFF8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60157D2-1F12-8BD6-061F-EE82834364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D0BDCE06-B84C-C76B-476B-EADB1E1B9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2E25E-D3E0-4C5C-BBBB-96B514696DA8}" type="datetimeFigureOut">
              <a:rPr lang="es-ES" smtClean="0"/>
              <a:t>29/10/2025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5F92096F-1C14-EF54-B76F-149BDCCB2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A7F3B1C-782F-5755-B900-E0E57D017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ABF40-5C9D-498E-A777-24C1C67F5AF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22211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429E87-05AF-0ED3-2D60-71D077CD6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3A992CD-1F2C-3C6F-1DEA-E0DA94A65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2E25E-D3E0-4C5C-BBBB-96B514696DA8}" type="datetimeFigureOut">
              <a:rPr lang="es-ES" smtClean="0"/>
              <a:t>29/10/2025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AEEF191-54D8-9D5E-22D4-750892BD8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5BC65FF-EC49-1A85-91F3-6C437E87F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ABF40-5C9D-498E-A777-24C1C67F5AF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84986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55FBA4B-D796-0047-EE0A-D5CD6D17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2E25E-D3E0-4C5C-BBBB-96B514696DA8}" type="datetimeFigureOut">
              <a:rPr lang="es-ES" smtClean="0"/>
              <a:t>29/10/2025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0553B36-229C-57E3-A1EF-FB7874425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DC9A1FC-B8E4-4DCA-66E1-609AD2450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ABF40-5C9D-498E-A777-24C1C67F5AF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932523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2A843F-8490-48EB-BB69-E3D1CBB95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8E1D4D0-57DA-7213-6E60-B95B91A4AA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BC857FC-9898-351A-B40A-ED2F5D62D5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6375C20-F130-0062-E5C3-BAC62BC29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2E25E-D3E0-4C5C-BBBB-96B514696DA8}" type="datetimeFigureOut">
              <a:rPr lang="es-ES" smtClean="0"/>
              <a:t>29/10/2025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DEB907F-13B3-6928-7537-A09B047F7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C052B71-5681-9C38-CAC7-398623A0C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ABF40-5C9D-498E-A777-24C1C67F5AF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16646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561A7B-68A7-EB5F-C5E2-18E890227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4BB1344-2E1F-E218-6A25-84329E1EDC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5976AD0-FB97-8C97-D045-6AA2A09D75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A04AC5F-C2BC-6748-642C-1EA1D2DAB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2E25E-D3E0-4C5C-BBBB-96B514696DA8}" type="datetimeFigureOut">
              <a:rPr lang="es-ES" smtClean="0"/>
              <a:t>29/10/2025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29ADEC2-735B-6347-32FD-790CFBECA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BB07353-FD54-CE3C-119D-B7E10C550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ABF40-5C9D-498E-A777-24C1C67F5AF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75248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1FE8480-DFFA-5C75-177E-72C83DFA0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6E52BDB-A5CE-B68A-BA17-844759BDE9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249F5B5-EF51-786D-D4B2-B0BEC953A6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B72E25E-D3E0-4C5C-BBBB-96B514696DA8}" type="datetimeFigureOut">
              <a:rPr lang="es-ES" smtClean="0"/>
              <a:t>29/10/2025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2E316EA-CFB3-3E6A-CD84-FA9013495D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8F9A35D-AB94-52E3-48F4-3B54792D9D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9ABF40-5C9D-498E-A777-24C1C67F5AF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98864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E23C4B-25A5-5F7D-E62B-DBACD63300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63159F-BD0B-3744-9C81-287775843D41}" type="datetimeFigureOut">
              <a:rPr lang="es-ES" smtClean="0"/>
              <a:t>29/10/2025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7342FEA-B1E0-3B30-03C8-1B040349B9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D99861C-E139-BA31-70E9-60F5C69410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FBFEA-7D3A-9C44-BE9E-C90FE11CE0E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13329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6" r:id="rId2"/>
    <p:sldLayoutId id="2147483667" r:id="rId3"/>
    <p:sldLayoutId id="2147483668" r:id="rId4"/>
    <p:sldLayoutId id="2147483650" r:id="rId5"/>
    <p:sldLayoutId id="2147483664" r:id="rId6"/>
    <p:sldLayoutId id="2147483665" r:id="rId7"/>
    <p:sldLayoutId id="2147483669" r:id="rId8"/>
    <p:sldLayoutId id="2147483670" r:id="rId9"/>
    <p:sldLayoutId id="2147483672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6FFA0E4-AFDF-9164-1D9B-31913CF1128C}"/>
              </a:ext>
            </a:extLst>
          </p:cNvPr>
          <p:cNvSpPr txBox="1"/>
          <p:nvPr/>
        </p:nvSpPr>
        <p:spPr>
          <a:xfrm>
            <a:off x="13817" y="2364181"/>
            <a:ext cx="12177389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8000" b="1">
                <a:solidFill>
                  <a:srgbClr val="FFFF00"/>
                </a:solidFill>
                <a:latin typeface="Cru Condensed Black"/>
                <a:ea typeface="Calibri"/>
                <a:cs typeface="Poppins"/>
              </a:rPr>
              <a:t> TALENT ARENA 2026</a:t>
            </a:r>
          </a:p>
          <a:p>
            <a:pPr algn="ctr"/>
            <a:r>
              <a:rPr lang="en-US" sz="4000" b="1">
                <a:solidFill>
                  <a:srgbClr val="FFFF00"/>
                </a:solidFill>
                <a:latin typeface="Cru Condensed Black"/>
                <a:ea typeface="Calibri"/>
                <a:cs typeface="Poppins"/>
              </a:rPr>
              <a:t>Anexo 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3919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D3E485C-5028-B93D-D68D-055787E3A7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E84027-EE65-DC5F-C937-4D398CD7B32C}"/>
              </a:ext>
            </a:extLst>
          </p:cNvPr>
          <p:cNvSpPr txBox="1"/>
          <p:nvPr/>
        </p:nvSpPr>
        <p:spPr>
          <a:xfrm>
            <a:off x="300567" y="385233"/>
            <a:ext cx="110617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2800" b="1">
                <a:solidFill>
                  <a:srgbClr val="FFFF00"/>
                </a:solidFill>
                <a:latin typeface="Cru Condensed Black"/>
                <a:ea typeface="Calibri"/>
                <a:cs typeface="Poppins"/>
              </a:rPr>
              <a:t>SKILLS HUB</a:t>
            </a:r>
            <a:endParaRPr lang="en-US" sz="2800" b="1">
              <a:solidFill>
                <a:srgbClr val="FFFF00"/>
              </a:solidFill>
              <a:latin typeface="Cru Condensed Black"/>
              <a:ea typeface="Calibri"/>
              <a:cs typeface="Poppin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0E3D0B-F739-826A-F9A3-451A1DF8D6E7}"/>
              </a:ext>
            </a:extLst>
          </p:cNvPr>
          <p:cNvSpPr txBox="1"/>
          <p:nvPr/>
        </p:nvSpPr>
        <p:spPr>
          <a:xfrm>
            <a:off x="184821" y="6079079"/>
            <a:ext cx="902245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  <a:ea typeface="+mn-lt"/>
                <a:cs typeface="+mn-lt"/>
              </a:rPr>
              <a:t>Esta </a:t>
            </a:r>
            <a:r>
              <a:rPr lang="en-US" sz="1200" err="1">
                <a:solidFill>
                  <a:schemeClr val="bg1"/>
                </a:solidFill>
                <a:ea typeface="+mn-lt"/>
                <a:cs typeface="+mn-lt"/>
              </a:rPr>
              <a:t>fotografía</a:t>
            </a:r>
            <a:r>
              <a:rPr lang="en-US" sz="120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1200" err="1">
                <a:solidFill>
                  <a:schemeClr val="bg1"/>
                </a:solidFill>
                <a:ea typeface="+mn-lt"/>
                <a:cs typeface="+mn-lt"/>
              </a:rPr>
              <a:t>muestra</a:t>
            </a:r>
            <a:r>
              <a:rPr lang="en-US" sz="120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1200" err="1">
                <a:solidFill>
                  <a:schemeClr val="bg1"/>
                </a:solidFill>
                <a:ea typeface="+mn-lt"/>
                <a:cs typeface="+mn-lt"/>
              </a:rPr>
              <a:t>el</a:t>
            </a:r>
            <a:r>
              <a:rPr lang="en-US" sz="120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1200" err="1">
                <a:solidFill>
                  <a:schemeClr val="bg1"/>
                </a:solidFill>
                <a:ea typeface="+mn-lt"/>
                <a:cs typeface="+mn-lt"/>
              </a:rPr>
              <a:t>formato</a:t>
            </a:r>
            <a:r>
              <a:rPr lang="en-US" sz="1200">
                <a:solidFill>
                  <a:schemeClr val="bg1"/>
                </a:solidFill>
                <a:ea typeface="+mn-lt"/>
                <a:cs typeface="+mn-lt"/>
              </a:rPr>
              <a:t> de la zona de Skills Hub de la </a:t>
            </a:r>
            <a:r>
              <a:rPr lang="en-US" sz="1200" err="1">
                <a:solidFill>
                  <a:schemeClr val="bg1"/>
                </a:solidFill>
                <a:ea typeface="+mn-lt"/>
                <a:cs typeface="+mn-lt"/>
              </a:rPr>
              <a:t>edición</a:t>
            </a:r>
            <a:r>
              <a:rPr lang="en-US" sz="1200">
                <a:solidFill>
                  <a:schemeClr val="bg1"/>
                </a:solidFill>
                <a:ea typeface="+mn-lt"/>
                <a:cs typeface="+mn-lt"/>
              </a:rPr>
              <a:t> Talent Arena 2025. Se </a:t>
            </a:r>
            <a:r>
              <a:rPr lang="en-US" sz="1200" err="1">
                <a:solidFill>
                  <a:schemeClr val="bg1"/>
                </a:solidFill>
                <a:ea typeface="+mn-lt"/>
                <a:cs typeface="+mn-lt"/>
              </a:rPr>
              <a:t>incluye</a:t>
            </a:r>
            <a:r>
              <a:rPr lang="en-US" sz="120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1200" err="1">
                <a:solidFill>
                  <a:schemeClr val="bg1"/>
                </a:solidFill>
                <a:ea typeface="+mn-lt"/>
                <a:cs typeface="+mn-lt"/>
              </a:rPr>
              <a:t>como</a:t>
            </a:r>
            <a:r>
              <a:rPr lang="en-US" sz="120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1200" err="1">
                <a:solidFill>
                  <a:schemeClr val="bg1"/>
                </a:solidFill>
                <a:ea typeface="+mn-lt"/>
                <a:cs typeface="+mn-lt"/>
              </a:rPr>
              <a:t>referencia</a:t>
            </a:r>
            <a:r>
              <a:rPr lang="en-US" sz="1200">
                <a:solidFill>
                  <a:schemeClr val="bg1"/>
                </a:solidFill>
                <a:ea typeface="+mn-lt"/>
                <a:cs typeface="+mn-lt"/>
              </a:rPr>
              <a:t> e </a:t>
            </a:r>
            <a:r>
              <a:rPr lang="en-US" sz="1200" err="1">
                <a:solidFill>
                  <a:schemeClr val="bg1"/>
                </a:solidFill>
                <a:ea typeface="+mn-lt"/>
                <a:cs typeface="+mn-lt"/>
              </a:rPr>
              <a:t>inspiración</a:t>
            </a:r>
            <a:r>
              <a:rPr lang="en-US" sz="1200">
                <a:solidFill>
                  <a:schemeClr val="bg1"/>
                </a:solidFill>
                <a:ea typeface="+mn-lt"/>
                <a:cs typeface="+mn-lt"/>
              </a:rPr>
              <a:t>.</a:t>
            </a:r>
            <a:endParaRPr lang="en-US">
              <a:solidFill>
                <a:schemeClr val="bg1"/>
              </a:solidFill>
            </a:endParaRPr>
          </a:p>
          <a:p>
            <a:endParaRPr lang="en-US" sz="1200">
              <a:solidFill>
                <a:schemeClr val="bg1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3E4BFDF-687A-CC70-8AFF-C6B209A1E8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004" y="906769"/>
            <a:ext cx="7240949" cy="4815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394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759B469-554D-F504-30A3-3AB9383077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1ED90C8-A27C-3BAC-EDC1-1317FE7419D5}"/>
              </a:ext>
            </a:extLst>
          </p:cNvPr>
          <p:cNvSpPr txBox="1"/>
          <p:nvPr/>
        </p:nvSpPr>
        <p:spPr>
          <a:xfrm>
            <a:off x="183292" y="317156"/>
            <a:ext cx="10548551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2800" b="1">
                <a:solidFill>
                  <a:srgbClr val="FFFF00"/>
                </a:solidFill>
                <a:latin typeface="Cru Condensed Black" panose="020D0A06040503040303" pitchFamily="34" charset="0"/>
                <a:ea typeface="Calibri"/>
                <a:cs typeface="Poppins"/>
              </a:rPr>
              <a:t>MENTORING POINT</a:t>
            </a:r>
            <a:endParaRPr lang="en-US" sz="2800">
              <a:latin typeface="Cru Condensed Black" panose="020D0A060405030403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BABB4B-2B68-C2C8-06C2-B474DC8213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824" y="1396276"/>
            <a:ext cx="5703592" cy="386359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9D1CE6E-0E64-F64B-3114-A32419D31F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195" y="1393031"/>
            <a:ext cx="5907109" cy="38814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6AC025D-A98F-D5C6-0349-AB2522C8F9CA}"/>
              </a:ext>
            </a:extLst>
          </p:cNvPr>
          <p:cNvSpPr txBox="1"/>
          <p:nvPr/>
        </p:nvSpPr>
        <p:spPr>
          <a:xfrm>
            <a:off x="184821" y="6079079"/>
            <a:ext cx="1146924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err="1">
                <a:solidFill>
                  <a:schemeClr val="bg1"/>
                </a:solidFill>
                <a:ea typeface="+mn-lt"/>
                <a:cs typeface="+mn-lt"/>
              </a:rPr>
              <a:t>Estas</a:t>
            </a:r>
            <a:r>
              <a:rPr lang="en-US" sz="120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1200" err="1">
                <a:solidFill>
                  <a:schemeClr val="bg1"/>
                </a:solidFill>
                <a:ea typeface="+mn-lt"/>
                <a:cs typeface="+mn-lt"/>
              </a:rPr>
              <a:t>fotografías</a:t>
            </a:r>
            <a:r>
              <a:rPr lang="en-US" sz="120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1200" err="1">
                <a:solidFill>
                  <a:schemeClr val="bg1"/>
                </a:solidFill>
                <a:ea typeface="+mn-lt"/>
                <a:cs typeface="+mn-lt"/>
              </a:rPr>
              <a:t>muestran</a:t>
            </a:r>
            <a:r>
              <a:rPr lang="en-US" sz="120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1200" err="1">
                <a:solidFill>
                  <a:schemeClr val="bg1"/>
                </a:solidFill>
                <a:ea typeface="+mn-lt"/>
                <a:cs typeface="+mn-lt"/>
              </a:rPr>
              <a:t>el</a:t>
            </a:r>
            <a:r>
              <a:rPr lang="en-US" sz="120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1200" err="1">
                <a:solidFill>
                  <a:schemeClr val="bg1"/>
                </a:solidFill>
                <a:ea typeface="+mn-lt"/>
                <a:cs typeface="+mn-lt"/>
              </a:rPr>
              <a:t>formato</a:t>
            </a:r>
            <a:r>
              <a:rPr lang="en-US" sz="1200">
                <a:solidFill>
                  <a:schemeClr val="bg1"/>
                </a:solidFill>
                <a:ea typeface="+mn-lt"/>
                <a:cs typeface="+mn-lt"/>
              </a:rPr>
              <a:t> del </a:t>
            </a:r>
            <a:r>
              <a:rPr lang="en-US" sz="1200" err="1">
                <a:solidFill>
                  <a:schemeClr val="bg1"/>
                </a:solidFill>
                <a:ea typeface="+mn-lt"/>
                <a:cs typeface="+mn-lt"/>
              </a:rPr>
              <a:t>espacio</a:t>
            </a:r>
            <a:r>
              <a:rPr lang="en-US" sz="1200">
                <a:solidFill>
                  <a:schemeClr val="bg1"/>
                </a:solidFill>
                <a:ea typeface="+mn-lt"/>
                <a:cs typeface="+mn-lt"/>
              </a:rPr>
              <a:t> Mentoring Point de la </a:t>
            </a:r>
            <a:r>
              <a:rPr lang="en-US" sz="1200" err="1">
                <a:solidFill>
                  <a:schemeClr val="bg1"/>
                </a:solidFill>
                <a:ea typeface="+mn-lt"/>
                <a:cs typeface="+mn-lt"/>
              </a:rPr>
              <a:t>edición</a:t>
            </a:r>
            <a:r>
              <a:rPr lang="en-US" sz="1200">
                <a:solidFill>
                  <a:schemeClr val="bg1"/>
                </a:solidFill>
                <a:ea typeface="+mn-lt"/>
                <a:cs typeface="+mn-lt"/>
              </a:rPr>
              <a:t> Talent Arena 2025. Se </a:t>
            </a:r>
            <a:r>
              <a:rPr lang="en-US" sz="1200" err="1">
                <a:solidFill>
                  <a:schemeClr val="bg1"/>
                </a:solidFill>
                <a:ea typeface="+mn-lt"/>
                <a:cs typeface="+mn-lt"/>
              </a:rPr>
              <a:t>incluyen</a:t>
            </a:r>
            <a:r>
              <a:rPr lang="en-US" sz="120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1200" err="1">
                <a:solidFill>
                  <a:schemeClr val="bg1"/>
                </a:solidFill>
                <a:ea typeface="+mn-lt"/>
                <a:cs typeface="+mn-lt"/>
              </a:rPr>
              <a:t>como</a:t>
            </a:r>
            <a:r>
              <a:rPr lang="en-US" sz="120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1200" err="1">
                <a:solidFill>
                  <a:schemeClr val="bg1"/>
                </a:solidFill>
                <a:ea typeface="+mn-lt"/>
                <a:cs typeface="+mn-lt"/>
              </a:rPr>
              <a:t>referencia</a:t>
            </a:r>
            <a:r>
              <a:rPr lang="en-US" sz="1200">
                <a:solidFill>
                  <a:schemeClr val="bg1"/>
                </a:solidFill>
                <a:ea typeface="+mn-lt"/>
                <a:cs typeface="+mn-lt"/>
              </a:rPr>
              <a:t> e </a:t>
            </a:r>
            <a:r>
              <a:rPr lang="en-US" sz="1200" err="1">
                <a:solidFill>
                  <a:schemeClr val="bg1"/>
                </a:solidFill>
                <a:ea typeface="+mn-lt"/>
                <a:cs typeface="+mn-lt"/>
              </a:rPr>
              <a:t>inspiración</a:t>
            </a:r>
            <a:r>
              <a:rPr lang="en-US" sz="1200">
                <a:solidFill>
                  <a:schemeClr val="bg1"/>
                </a:solidFill>
                <a:ea typeface="+mn-lt"/>
                <a:cs typeface="+mn-lt"/>
              </a:rPr>
              <a:t>.</a:t>
            </a:r>
            <a:endParaRPr lang="en-US">
              <a:solidFill>
                <a:schemeClr val="bg1"/>
              </a:solidFill>
            </a:endParaRPr>
          </a:p>
          <a:p>
            <a:endParaRPr lang="en-US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9427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114E06-4041-C4AB-EBD9-4B75605031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283" t="10868" r="6447"/>
          <a:stretch>
            <a:fillRect/>
          </a:stretch>
        </p:blipFill>
        <p:spPr>
          <a:xfrm>
            <a:off x="184851" y="838137"/>
            <a:ext cx="5444587" cy="50403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67BB8C-8EB5-3A04-B438-5DD01F70DD8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619" b="2521"/>
          <a:stretch>
            <a:fillRect/>
          </a:stretch>
        </p:blipFill>
        <p:spPr>
          <a:xfrm>
            <a:off x="6196929" y="171716"/>
            <a:ext cx="5359986" cy="29254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E28282F-EC6D-8CB3-D191-3D7AB01853C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1703" b="6167"/>
          <a:stretch>
            <a:fillRect/>
          </a:stretch>
        </p:blipFill>
        <p:spPr>
          <a:xfrm>
            <a:off x="6196929" y="3256856"/>
            <a:ext cx="5342386" cy="2569950"/>
          </a:xfrm>
          <a:prstGeom prst="rect">
            <a:avLst/>
          </a:prstGeom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1628B05C-3C39-FBA2-B224-67C9FEF71C71}"/>
              </a:ext>
            </a:extLst>
          </p:cNvPr>
          <p:cNvSpPr txBox="1"/>
          <p:nvPr/>
        </p:nvSpPr>
        <p:spPr>
          <a:xfrm>
            <a:off x="183292" y="317156"/>
            <a:ext cx="10548551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2800" b="1">
                <a:solidFill>
                  <a:srgbClr val="FFFF00"/>
                </a:solidFill>
                <a:latin typeface="Cru Condensed Black"/>
                <a:ea typeface="Calibri"/>
                <a:cs typeface="Poppins"/>
              </a:rPr>
              <a:t>NETWORKING STAND</a:t>
            </a:r>
            <a:endParaRPr lang="es-E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3CDC17-D380-3657-DE19-659B7456D60B}"/>
              </a:ext>
            </a:extLst>
          </p:cNvPr>
          <p:cNvSpPr txBox="1"/>
          <p:nvPr/>
        </p:nvSpPr>
        <p:spPr>
          <a:xfrm>
            <a:off x="184821" y="6079079"/>
            <a:ext cx="1146924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err="1">
                <a:solidFill>
                  <a:schemeClr val="bg1"/>
                </a:solidFill>
                <a:ea typeface="+mn-lt"/>
                <a:cs typeface="+mn-lt"/>
              </a:rPr>
              <a:t>Estas</a:t>
            </a:r>
            <a:r>
              <a:rPr lang="en-US" sz="120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1200" err="1">
                <a:solidFill>
                  <a:schemeClr val="bg1"/>
                </a:solidFill>
                <a:ea typeface="+mn-lt"/>
                <a:cs typeface="+mn-lt"/>
              </a:rPr>
              <a:t>fotografías</a:t>
            </a:r>
            <a:r>
              <a:rPr lang="en-US" sz="120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1200" err="1">
                <a:solidFill>
                  <a:schemeClr val="bg1"/>
                </a:solidFill>
                <a:ea typeface="+mn-lt"/>
                <a:cs typeface="+mn-lt"/>
              </a:rPr>
              <a:t>muestran</a:t>
            </a:r>
            <a:r>
              <a:rPr lang="en-US" sz="120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1200" err="1">
                <a:solidFill>
                  <a:schemeClr val="bg1"/>
                </a:solidFill>
                <a:ea typeface="+mn-lt"/>
                <a:cs typeface="+mn-lt"/>
              </a:rPr>
              <a:t>el</a:t>
            </a:r>
            <a:r>
              <a:rPr lang="en-US" sz="120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1200" err="1">
                <a:solidFill>
                  <a:schemeClr val="bg1"/>
                </a:solidFill>
                <a:ea typeface="+mn-lt"/>
                <a:cs typeface="+mn-lt"/>
              </a:rPr>
              <a:t>formato</a:t>
            </a:r>
            <a:r>
              <a:rPr lang="en-US" sz="1200">
                <a:solidFill>
                  <a:schemeClr val="bg1"/>
                </a:solidFill>
                <a:ea typeface="+mn-lt"/>
                <a:cs typeface="+mn-lt"/>
              </a:rPr>
              <a:t> de </a:t>
            </a:r>
            <a:r>
              <a:rPr lang="en-US" sz="1200" err="1">
                <a:solidFill>
                  <a:schemeClr val="bg1"/>
                </a:solidFill>
                <a:ea typeface="+mn-lt"/>
                <a:cs typeface="+mn-lt"/>
              </a:rPr>
              <a:t>los</a:t>
            </a:r>
            <a:r>
              <a:rPr lang="en-US" sz="1200">
                <a:solidFill>
                  <a:schemeClr val="bg1"/>
                </a:solidFill>
                <a:ea typeface="+mn-lt"/>
                <a:cs typeface="+mn-lt"/>
              </a:rPr>
              <a:t> Networking Stands de la </a:t>
            </a:r>
            <a:r>
              <a:rPr lang="en-US" sz="1200" err="1">
                <a:solidFill>
                  <a:schemeClr val="bg1"/>
                </a:solidFill>
                <a:ea typeface="+mn-lt"/>
                <a:cs typeface="+mn-lt"/>
              </a:rPr>
              <a:t>edición</a:t>
            </a:r>
            <a:r>
              <a:rPr lang="en-US" sz="1200">
                <a:solidFill>
                  <a:schemeClr val="bg1"/>
                </a:solidFill>
                <a:ea typeface="+mn-lt"/>
                <a:cs typeface="+mn-lt"/>
              </a:rPr>
              <a:t> Talent Arena 2025, </a:t>
            </a:r>
            <a:r>
              <a:rPr lang="en-US" sz="1200" err="1">
                <a:solidFill>
                  <a:schemeClr val="bg1"/>
                </a:solidFill>
                <a:ea typeface="+mn-lt"/>
                <a:cs typeface="+mn-lt"/>
              </a:rPr>
              <a:t>que</a:t>
            </a:r>
            <a:r>
              <a:rPr lang="en-US" sz="120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1200" err="1">
                <a:solidFill>
                  <a:schemeClr val="bg1"/>
                </a:solidFill>
                <a:ea typeface="+mn-lt"/>
                <a:cs typeface="+mn-lt"/>
              </a:rPr>
              <a:t>contaban</a:t>
            </a:r>
            <a:r>
              <a:rPr lang="en-US" sz="1200">
                <a:solidFill>
                  <a:schemeClr val="bg1"/>
                </a:solidFill>
                <a:ea typeface="+mn-lt"/>
                <a:cs typeface="+mn-lt"/>
              </a:rPr>
              <a:t> con </a:t>
            </a:r>
            <a:r>
              <a:rPr lang="en-US" sz="1200" err="1">
                <a:solidFill>
                  <a:schemeClr val="bg1"/>
                </a:solidFill>
                <a:ea typeface="+mn-lt"/>
                <a:cs typeface="+mn-lt"/>
              </a:rPr>
              <a:t>dimensiones</a:t>
            </a:r>
            <a:r>
              <a:rPr lang="en-US" sz="120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1200" err="1">
                <a:solidFill>
                  <a:schemeClr val="bg1"/>
                </a:solidFill>
                <a:ea typeface="+mn-lt"/>
                <a:cs typeface="+mn-lt"/>
              </a:rPr>
              <a:t>menores</a:t>
            </a:r>
            <a:r>
              <a:rPr lang="en-US" sz="1200">
                <a:solidFill>
                  <a:schemeClr val="bg1"/>
                </a:solidFill>
                <a:ea typeface="+mn-lt"/>
                <a:cs typeface="+mn-lt"/>
              </a:rPr>
              <a:t> a las </a:t>
            </a:r>
            <a:r>
              <a:rPr lang="en-US" sz="1200" err="1">
                <a:solidFill>
                  <a:schemeClr val="bg1"/>
                </a:solidFill>
                <a:ea typeface="+mn-lt"/>
                <a:cs typeface="+mn-lt"/>
              </a:rPr>
              <a:t>propuestas</a:t>
            </a:r>
            <a:r>
              <a:rPr lang="en-US" sz="1200">
                <a:solidFill>
                  <a:schemeClr val="bg1"/>
                </a:solidFill>
                <a:ea typeface="+mn-lt"/>
                <a:cs typeface="+mn-lt"/>
              </a:rPr>
              <a:t> para la </a:t>
            </a:r>
            <a:r>
              <a:rPr lang="en-US" sz="1200" err="1">
                <a:solidFill>
                  <a:schemeClr val="bg1"/>
                </a:solidFill>
                <a:ea typeface="+mn-lt"/>
                <a:cs typeface="+mn-lt"/>
              </a:rPr>
              <a:t>edición</a:t>
            </a:r>
            <a:r>
              <a:rPr lang="en-US" sz="1200">
                <a:solidFill>
                  <a:schemeClr val="bg1"/>
                </a:solidFill>
                <a:ea typeface="+mn-lt"/>
                <a:cs typeface="+mn-lt"/>
              </a:rPr>
              <a:t> 2026. Se </a:t>
            </a:r>
            <a:r>
              <a:rPr lang="en-US" sz="1200" err="1">
                <a:solidFill>
                  <a:schemeClr val="bg1"/>
                </a:solidFill>
                <a:ea typeface="+mn-lt"/>
                <a:cs typeface="+mn-lt"/>
              </a:rPr>
              <a:t>incluyen</a:t>
            </a:r>
            <a:r>
              <a:rPr lang="en-US" sz="120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1200" err="1">
                <a:solidFill>
                  <a:schemeClr val="bg1"/>
                </a:solidFill>
                <a:ea typeface="+mn-lt"/>
                <a:cs typeface="+mn-lt"/>
              </a:rPr>
              <a:t>como</a:t>
            </a:r>
            <a:r>
              <a:rPr lang="en-US" sz="120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1200" err="1">
                <a:solidFill>
                  <a:schemeClr val="bg1"/>
                </a:solidFill>
                <a:ea typeface="+mn-lt"/>
                <a:cs typeface="+mn-lt"/>
              </a:rPr>
              <a:t>referencia</a:t>
            </a:r>
            <a:r>
              <a:rPr lang="en-US" sz="1200">
                <a:solidFill>
                  <a:schemeClr val="bg1"/>
                </a:solidFill>
                <a:ea typeface="+mn-lt"/>
                <a:cs typeface="+mn-lt"/>
              </a:rPr>
              <a:t> e </a:t>
            </a:r>
            <a:r>
              <a:rPr lang="en-US" sz="1200" err="1">
                <a:solidFill>
                  <a:schemeClr val="bg1"/>
                </a:solidFill>
                <a:ea typeface="+mn-lt"/>
                <a:cs typeface="+mn-lt"/>
              </a:rPr>
              <a:t>inspiración</a:t>
            </a:r>
            <a:r>
              <a:rPr lang="en-US" sz="1200">
                <a:solidFill>
                  <a:schemeClr val="bg1"/>
                </a:solidFill>
                <a:ea typeface="+mn-lt"/>
                <a:cs typeface="+mn-lt"/>
              </a:rPr>
              <a:t>.</a:t>
            </a:r>
            <a:endParaRPr lang="en-US">
              <a:solidFill>
                <a:schemeClr val="bg1"/>
              </a:solidFill>
            </a:endParaRPr>
          </a:p>
          <a:p>
            <a:endParaRPr lang="en-US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2198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FA8AB4-FD7B-BC00-73AB-683D2CDC78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293F6E4-B551-5C70-1882-3114C5397F48}"/>
              </a:ext>
            </a:extLst>
          </p:cNvPr>
          <p:cNvSpPr txBox="1"/>
          <p:nvPr/>
        </p:nvSpPr>
        <p:spPr>
          <a:xfrm>
            <a:off x="183292" y="317156"/>
            <a:ext cx="10548551" cy="10942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2800" b="1">
                <a:solidFill>
                  <a:srgbClr val="FFFF00"/>
                </a:solidFill>
                <a:latin typeface="Cru Condensed Black"/>
                <a:ea typeface="Calibri"/>
                <a:cs typeface="Poppins"/>
              </a:rPr>
              <a:t>TECH EXPERIENCES Y ACTIVACIONES TECNOLÓGICAS</a:t>
            </a:r>
            <a:endParaRPr lang="en-US" sz="2800">
              <a:latin typeface="Cru Condensed Black"/>
            </a:endParaRPr>
          </a:p>
          <a:p>
            <a:endParaRPr lang="es-ES" sz="1000">
              <a:solidFill>
                <a:schemeClr val="bg1"/>
              </a:solidFill>
              <a:latin typeface="ABC Favorit"/>
              <a:ea typeface="Calibri"/>
              <a:cs typeface="Poppins"/>
            </a:endParaRPr>
          </a:p>
          <a:p>
            <a:endParaRPr lang="es-ES" sz="1200">
              <a:solidFill>
                <a:schemeClr val="bg1"/>
              </a:solidFill>
              <a:latin typeface="ABC Favorit"/>
              <a:ea typeface="Calibri"/>
              <a:cs typeface="Poppins"/>
            </a:endParaRPr>
          </a:p>
          <a:p>
            <a:pPr>
              <a:lnSpc>
                <a:spcPts val="1918"/>
              </a:lnSpc>
            </a:pPr>
            <a:endParaRPr lang="es-ES" sz="140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CA7CDA-4295-BB35-957D-D91C0F4764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423" y="1759469"/>
            <a:ext cx="5081195" cy="4583989"/>
          </a:xfrm>
          <a:prstGeom prst="rect">
            <a:avLst/>
          </a:prstGeom>
        </p:spPr>
      </p:pic>
      <p:pic>
        <p:nvPicPr>
          <p:cNvPr id="6" name="Imagen 5" descr="Mapa&#10;&#10;El contenido generado por IA puede ser incorrecto.">
            <a:extLst>
              <a:ext uri="{FF2B5EF4-FFF2-40B4-BE49-F238E27FC236}">
                <a16:creationId xmlns:a16="http://schemas.microsoft.com/office/drawing/2014/main" id="{F2FFC09E-EAA7-39B2-E7CD-116BB434210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527" r="10151"/>
          <a:stretch>
            <a:fillRect/>
          </a:stretch>
        </p:blipFill>
        <p:spPr>
          <a:xfrm>
            <a:off x="5731160" y="1756235"/>
            <a:ext cx="3306482" cy="45788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861140D-C87E-D9AD-1A45-D1DE82569502}"/>
              </a:ext>
            </a:extLst>
          </p:cNvPr>
          <p:cNvSpPr txBox="1"/>
          <p:nvPr/>
        </p:nvSpPr>
        <p:spPr>
          <a:xfrm>
            <a:off x="111854" y="912303"/>
            <a:ext cx="10695963" cy="8002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chemeClr val="bg1"/>
                </a:solidFill>
                <a:ea typeface="+mn-lt"/>
                <a:cs typeface="+mn-lt"/>
              </a:rPr>
              <a:t>Se </a:t>
            </a:r>
            <a:r>
              <a:rPr lang="en-US" sz="1400" err="1">
                <a:solidFill>
                  <a:schemeClr val="bg1"/>
                </a:solidFill>
                <a:ea typeface="+mn-lt"/>
                <a:cs typeface="+mn-lt"/>
              </a:rPr>
              <a:t>incluyen</a:t>
            </a:r>
            <a:r>
              <a:rPr lang="en-US" sz="1400">
                <a:solidFill>
                  <a:schemeClr val="bg1"/>
                </a:solidFill>
                <a:ea typeface="+mn-lt"/>
                <a:cs typeface="+mn-lt"/>
              </a:rPr>
              <a:t> </a:t>
            </a:r>
            <a:r>
              <a:rPr lang="en-US" sz="1400" err="1">
                <a:solidFill>
                  <a:schemeClr val="bg1"/>
                </a:solidFill>
                <a:ea typeface="+mn-lt"/>
                <a:cs typeface="+mn-lt"/>
              </a:rPr>
              <a:t>estas</a:t>
            </a:r>
            <a:r>
              <a:rPr lang="en-US" sz="140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1400" err="1">
                <a:solidFill>
                  <a:schemeClr val="bg1"/>
                </a:solidFill>
                <a:ea typeface="+mn-lt"/>
                <a:cs typeface="+mn-lt"/>
              </a:rPr>
              <a:t>fotografías</a:t>
            </a:r>
            <a:r>
              <a:rPr lang="en-US" sz="1400">
                <a:solidFill>
                  <a:schemeClr val="bg1"/>
                </a:solidFill>
                <a:ea typeface="+mn-lt"/>
                <a:cs typeface="+mn-lt"/>
              </a:rPr>
              <a:t> y </a:t>
            </a:r>
            <a:r>
              <a:rPr lang="en-US" sz="1400" err="1">
                <a:solidFill>
                  <a:schemeClr val="bg1"/>
                </a:solidFill>
                <a:ea typeface="+mn-lt"/>
                <a:cs typeface="+mn-lt"/>
              </a:rPr>
              <a:t>gráficos</a:t>
            </a:r>
            <a:r>
              <a:rPr lang="en-US" sz="140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1400" err="1">
                <a:solidFill>
                  <a:schemeClr val="bg1"/>
                </a:solidFill>
                <a:ea typeface="+mn-lt"/>
                <a:cs typeface="+mn-lt"/>
              </a:rPr>
              <a:t>como</a:t>
            </a:r>
            <a:r>
              <a:rPr lang="en-US" sz="140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1400" err="1">
                <a:solidFill>
                  <a:schemeClr val="bg1"/>
                </a:solidFill>
                <a:ea typeface="+mn-lt"/>
                <a:cs typeface="+mn-lt"/>
              </a:rPr>
              <a:t>referencia</a:t>
            </a:r>
            <a:r>
              <a:rPr lang="en-US" sz="1400">
                <a:solidFill>
                  <a:schemeClr val="bg1"/>
                </a:solidFill>
                <a:ea typeface="+mn-lt"/>
                <a:cs typeface="+mn-lt"/>
              </a:rPr>
              <a:t> e </a:t>
            </a:r>
            <a:r>
              <a:rPr lang="en-US" sz="1400" err="1">
                <a:solidFill>
                  <a:schemeClr val="bg1"/>
                </a:solidFill>
                <a:ea typeface="+mn-lt"/>
                <a:cs typeface="+mn-lt"/>
              </a:rPr>
              <a:t>inspiración</a:t>
            </a:r>
            <a:r>
              <a:rPr lang="en-US" sz="1400">
                <a:solidFill>
                  <a:schemeClr val="bg1"/>
                </a:solidFill>
                <a:ea typeface="+mn-lt"/>
                <a:cs typeface="+mn-lt"/>
              </a:rPr>
              <a:t>.</a:t>
            </a:r>
            <a:endParaRPr lang="en-US">
              <a:solidFill>
                <a:schemeClr val="bg1"/>
              </a:solidFill>
            </a:endParaRPr>
          </a:p>
          <a:p>
            <a:endParaRPr lang="en-US" sz="1400">
              <a:solidFill>
                <a:schemeClr val="bg1"/>
              </a:solidFill>
            </a:endParaRPr>
          </a:p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8214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8FCE154-B08F-CC23-3C89-D63D62A43F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Diagrama&#10;&#10;El contenido generado por IA puede ser incorrecto.">
            <a:extLst>
              <a:ext uri="{FF2B5EF4-FFF2-40B4-BE49-F238E27FC236}">
                <a16:creationId xmlns:a16="http://schemas.microsoft.com/office/drawing/2014/main" id="{5F92EEE7-95A7-3BBC-6C33-C034641AE7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E4722F7-975C-3517-74C4-980E5DFF0182}"/>
              </a:ext>
            </a:extLst>
          </p:cNvPr>
          <p:cNvSpPr txBox="1"/>
          <p:nvPr/>
        </p:nvSpPr>
        <p:spPr>
          <a:xfrm>
            <a:off x="183292" y="317156"/>
            <a:ext cx="10548551" cy="7557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2800" b="1">
                <a:solidFill>
                  <a:srgbClr val="FFFF00"/>
                </a:solidFill>
                <a:latin typeface="Cru Condensed Black"/>
                <a:ea typeface="Calibri"/>
                <a:cs typeface="Poppins"/>
              </a:rPr>
              <a:t>RENDER TECH EXPERIENCES</a:t>
            </a:r>
            <a:endParaRPr lang="en-US" sz="2800">
              <a:latin typeface="Cru Condensed Black"/>
            </a:endParaRPr>
          </a:p>
          <a:p>
            <a:pPr>
              <a:lnSpc>
                <a:spcPts val="1918"/>
              </a:lnSpc>
            </a:pPr>
            <a:endParaRPr lang="es-ES" sz="1400">
              <a:solidFill>
                <a:srgbClr val="FF0000"/>
              </a:solidFill>
              <a:latin typeface="Aptos" panose="02110004020202020204"/>
              <a:ea typeface="Calibri"/>
              <a:cs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15552961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1E34F50-0783-99C8-FA50-C240CB0DAC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8453BA-BA59-E777-8F50-FFFA1DD21EF8}"/>
              </a:ext>
            </a:extLst>
          </p:cNvPr>
          <p:cNvSpPr txBox="1"/>
          <p:nvPr/>
        </p:nvSpPr>
        <p:spPr>
          <a:xfrm>
            <a:off x="183292" y="317156"/>
            <a:ext cx="10548551" cy="104644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ru Condensed Black"/>
                <a:ea typeface="Calibri"/>
                <a:cs typeface="Poppins"/>
              </a:rPr>
              <a:t>ZONAS TEMÁTICAS (GAMING Y ROBÓTICA)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>
              <a:solidFill>
                <a:schemeClr val="bg1"/>
              </a:solidFill>
              <a:latin typeface="ABC Favorit"/>
              <a:ea typeface="Calibri"/>
              <a:cs typeface="Poppins"/>
            </a:endParaRPr>
          </a:p>
          <a:p>
            <a:endParaRPr lang="es-ES" sz="1200">
              <a:solidFill>
                <a:schemeClr val="bg1"/>
              </a:solidFill>
              <a:latin typeface="ABC Favorit"/>
              <a:ea typeface="Calibri"/>
              <a:cs typeface="Poppi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BC Favorit"/>
              <a:ea typeface="Calibri"/>
              <a:cs typeface="Poppins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F67846D-33D4-BDF1-E411-D2B83C62F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21" y="1738199"/>
            <a:ext cx="7062108" cy="4413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B7D3D7-9245-8CF9-20FB-DD0CBC55D2EE}"/>
              </a:ext>
            </a:extLst>
          </p:cNvPr>
          <p:cNvSpPr txBox="1"/>
          <p:nvPr/>
        </p:nvSpPr>
        <p:spPr>
          <a:xfrm>
            <a:off x="247738" y="1094620"/>
            <a:ext cx="1146924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  <a:ea typeface="+mn-lt"/>
                <a:cs typeface="+mn-lt"/>
              </a:rPr>
              <a:t>Esta imagen </a:t>
            </a:r>
            <a:r>
              <a:rPr lang="en-US" sz="1200" err="1">
                <a:solidFill>
                  <a:schemeClr val="bg1"/>
                </a:solidFill>
                <a:ea typeface="+mn-lt"/>
                <a:cs typeface="+mn-lt"/>
              </a:rPr>
              <a:t>muestra</a:t>
            </a:r>
            <a:r>
              <a:rPr lang="en-US" sz="120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1200" err="1">
                <a:solidFill>
                  <a:schemeClr val="bg1"/>
                </a:solidFill>
                <a:ea typeface="+mn-lt"/>
                <a:cs typeface="+mn-lt"/>
              </a:rPr>
              <a:t>el</a:t>
            </a:r>
            <a:r>
              <a:rPr lang="en-US" sz="120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1200" err="1">
                <a:solidFill>
                  <a:schemeClr val="bg1"/>
                </a:solidFill>
                <a:ea typeface="+mn-lt"/>
                <a:cs typeface="+mn-lt"/>
              </a:rPr>
              <a:t>formato</a:t>
            </a:r>
            <a:r>
              <a:rPr lang="en-US" sz="1200">
                <a:solidFill>
                  <a:schemeClr val="bg1"/>
                </a:solidFill>
                <a:ea typeface="+mn-lt"/>
                <a:cs typeface="+mn-lt"/>
              </a:rPr>
              <a:t> de la zona de Gaming de Jump2Digital 2023, </a:t>
            </a:r>
            <a:r>
              <a:rPr lang="en-US" sz="1200" err="1">
                <a:solidFill>
                  <a:schemeClr val="bg1"/>
                </a:solidFill>
                <a:ea typeface="+mn-lt"/>
                <a:cs typeface="+mn-lt"/>
              </a:rPr>
              <a:t>que</a:t>
            </a:r>
            <a:r>
              <a:rPr lang="en-US" sz="120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1200" err="1">
                <a:solidFill>
                  <a:schemeClr val="bg1"/>
                </a:solidFill>
                <a:ea typeface="+mn-lt"/>
                <a:cs typeface="+mn-lt"/>
              </a:rPr>
              <a:t>contaba</a:t>
            </a:r>
            <a:r>
              <a:rPr lang="en-US" sz="1200">
                <a:solidFill>
                  <a:schemeClr val="bg1"/>
                </a:solidFill>
                <a:ea typeface="+mn-lt"/>
                <a:cs typeface="+mn-lt"/>
              </a:rPr>
              <a:t> con </a:t>
            </a:r>
            <a:r>
              <a:rPr lang="en-US" sz="1200" err="1">
                <a:solidFill>
                  <a:schemeClr val="bg1"/>
                </a:solidFill>
                <a:ea typeface="+mn-lt"/>
                <a:cs typeface="+mn-lt"/>
              </a:rPr>
              <a:t>dimensiones</a:t>
            </a:r>
            <a:r>
              <a:rPr lang="en-US" sz="120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1200" err="1">
                <a:solidFill>
                  <a:schemeClr val="bg1"/>
                </a:solidFill>
                <a:ea typeface="+mn-lt"/>
                <a:cs typeface="+mn-lt"/>
              </a:rPr>
              <a:t>menores</a:t>
            </a:r>
            <a:r>
              <a:rPr lang="en-US" sz="1200">
                <a:solidFill>
                  <a:schemeClr val="bg1"/>
                </a:solidFill>
                <a:ea typeface="+mn-lt"/>
                <a:cs typeface="+mn-lt"/>
              </a:rPr>
              <a:t> a las </a:t>
            </a:r>
            <a:r>
              <a:rPr lang="en-US" sz="1200" err="1">
                <a:solidFill>
                  <a:schemeClr val="bg1"/>
                </a:solidFill>
                <a:ea typeface="+mn-lt"/>
                <a:cs typeface="+mn-lt"/>
              </a:rPr>
              <a:t>propuestas</a:t>
            </a:r>
            <a:r>
              <a:rPr lang="en-US" sz="1200">
                <a:solidFill>
                  <a:schemeClr val="bg1"/>
                </a:solidFill>
                <a:ea typeface="+mn-lt"/>
                <a:cs typeface="+mn-lt"/>
              </a:rPr>
              <a:t> para la </a:t>
            </a:r>
            <a:r>
              <a:rPr lang="en-US" sz="1200" err="1">
                <a:solidFill>
                  <a:schemeClr val="bg1"/>
                </a:solidFill>
                <a:ea typeface="+mn-lt"/>
                <a:cs typeface="+mn-lt"/>
              </a:rPr>
              <a:t>edición</a:t>
            </a:r>
            <a:r>
              <a:rPr lang="en-US" sz="1200">
                <a:solidFill>
                  <a:schemeClr val="bg1"/>
                </a:solidFill>
                <a:ea typeface="+mn-lt"/>
                <a:cs typeface="+mn-lt"/>
              </a:rPr>
              <a:t> 2026. La zona de gaming &amp; </a:t>
            </a:r>
            <a:r>
              <a:rPr lang="en-US" sz="1200" err="1">
                <a:solidFill>
                  <a:schemeClr val="bg1"/>
                </a:solidFill>
                <a:ea typeface="+mn-lt"/>
                <a:cs typeface="+mn-lt"/>
              </a:rPr>
              <a:t>robótica</a:t>
            </a:r>
            <a:r>
              <a:rPr lang="en-US" sz="1200">
                <a:solidFill>
                  <a:schemeClr val="bg1"/>
                </a:solidFill>
                <a:ea typeface="+mn-lt"/>
                <a:cs typeface="+mn-lt"/>
              </a:rPr>
              <a:t> es de </a:t>
            </a:r>
            <a:r>
              <a:rPr lang="en-US" sz="1200" err="1">
                <a:solidFill>
                  <a:schemeClr val="bg1"/>
                </a:solidFill>
                <a:ea typeface="+mn-lt"/>
                <a:cs typeface="+mn-lt"/>
              </a:rPr>
              <a:t>nueva</a:t>
            </a:r>
            <a:r>
              <a:rPr lang="en-US" sz="120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1200" err="1">
                <a:solidFill>
                  <a:schemeClr val="bg1"/>
                </a:solidFill>
                <a:ea typeface="+mn-lt"/>
                <a:cs typeface="+mn-lt"/>
              </a:rPr>
              <a:t>creación</a:t>
            </a:r>
            <a:r>
              <a:rPr lang="en-US" sz="1200">
                <a:solidFill>
                  <a:schemeClr val="bg1"/>
                </a:solidFill>
                <a:ea typeface="+mn-lt"/>
                <a:cs typeface="+mn-lt"/>
              </a:rPr>
              <a:t> para Talent Arena 2026. Se </a:t>
            </a:r>
            <a:r>
              <a:rPr lang="en-US" sz="1200" err="1">
                <a:solidFill>
                  <a:schemeClr val="bg1"/>
                </a:solidFill>
                <a:ea typeface="+mn-lt"/>
                <a:cs typeface="+mn-lt"/>
              </a:rPr>
              <a:t>incluye</a:t>
            </a:r>
            <a:r>
              <a:rPr lang="en-US" sz="1200">
                <a:solidFill>
                  <a:schemeClr val="bg1"/>
                </a:solidFill>
                <a:ea typeface="+mn-lt"/>
                <a:cs typeface="+mn-lt"/>
              </a:rPr>
              <a:t> la imagen </a:t>
            </a:r>
            <a:r>
              <a:rPr lang="en-US" sz="1200" err="1">
                <a:solidFill>
                  <a:schemeClr val="bg1"/>
                </a:solidFill>
                <a:ea typeface="+mn-lt"/>
                <a:cs typeface="+mn-lt"/>
              </a:rPr>
              <a:t>como</a:t>
            </a:r>
            <a:r>
              <a:rPr lang="en-US" sz="120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1200" err="1">
                <a:solidFill>
                  <a:schemeClr val="bg1"/>
                </a:solidFill>
                <a:ea typeface="+mn-lt"/>
                <a:cs typeface="+mn-lt"/>
              </a:rPr>
              <a:t>referencia</a:t>
            </a:r>
            <a:r>
              <a:rPr lang="en-US" sz="1200">
                <a:solidFill>
                  <a:schemeClr val="bg1"/>
                </a:solidFill>
                <a:ea typeface="+mn-lt"/>
                <a:cs typeface="+mn-lt"/>
              </a:rPr>
              <a:t> e </a:t>
            </a:r>
            <a:r>
              <a:rPr lang="en-US" sz="1200" err="1">
                <a:solidFill>
                  <a:schemeClr val="bg1"/>
                </a:solidFill>
                <a:ea typeface="+mn-lt"/>
                <a:cs typeface="+mn-lt"/>
              </a:rPr>
              <a:t>inspiración</a:t>
            </a:r>
            <a:r>
              <a:rPr lang="en-US" sz="1200">
                <a:solidFill>
                  <a:schemeClr val="bg1"/>
                </a:solidFill>
                <a:ea typeface="+mn-lt"/>
                <a:cs typeface="+mn-lt"/>
              </a:rPr>
              <a:t>.</a:t>
            </a:r>
            <a:endParaRPr lang="en-US">
              <a:solidFill>
                <a:schemeClr val="bg1"/>
              </a:solidFill>
            </a:endParaRPr>
          </a:p>
          <a:p>
            <a:endParaRPr lang="en-US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2795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D59521B-1960-0774-1757-2F47CAACD1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Imagen que contiene oscuro, iluminado, luz, tráfico&#10;&#10;Descripción generada automáticamente">
            <a:extLst>
              <a:ext uri="{FF2B5EF4-FFF2-40B4-BE49-F238E27FC236}">
                <a16:creationId xmlns:a16="http://schemas.microsoft.com/office/drawing/2014/main" id="{38FB469C-E129-2E36-3DE0-9A2815388E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4467" y="292496"/>
            <a:ext cx="1594104" cy="678023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0D39F29D-6896-6DDF-181F-35C425F79EA8}"/>
              </a:ext>
            </a:extLst>
          </p:cNvPr>
          <p:cNvSpPr txBox="1"/>
          <p:nvPr/>
        </p:nvSpPr>
        <p:spPr>
          <a:xfrm>
            <a:off x="433069" y="513221"/>
            <a:ext cx="10614308" cy="73173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0"/>
              </a:lnSpc>
            </a:pPr>
            <a:r>
              <a:rPr lang="en-US" sz="5400">
                <a:latin typeface="Cru Condensed Black"/>
                <a:cs typeface="Poppins"/>
              </a:rPr>
              <a:t>INFORMACIÓN GENERAL</a:t>
            </a:r>
            <a:endParaRPr lang="es-ES" sz="5400">
              <a:ea typeface="Calibri"/>
              <a:cs typeface="Calibri"/>
            </a:endParaRP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498E8C0F-F801-01D0-F8E2-F5230E2FC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  </a:t>
            </a: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2628B152-F575-8C09-C5F0-DE91803044CE}"/>
              </a:ext>
            </a:extLst>
          </p:cNvPr>
          <p:cNvGrpSpPr/>
          <p:nvPr/>
        </p:nvGrpSpPr>
        <p:grpSpPr>
          <a:xfrm>
            <a:off x="2057339" y="1920812"/>
            <a:ext cx="7627438" cy="754057"/>
            <a:chOff x="449705" y="1821900"/>
            <a:chExt cx="7627438" cy="1869448"/>
          </a:xfrm>
        </p:grpSpPr>
        <p:sp>
          <p:nvSpPr>
            <p:cNvPr id="7" name="Rectangle: Rounded Corners 19">
              <a:extLst>
                <a:ext uri="{FF2B5EF4-FFF2-40B4-BE49-F238E27FC236}">
                  <a16:creationId xmlns:a16="http://schemas.microsoft.com/office/drawing/2014/main" id="{5302F906-3F30-8CF3-6FC7-0B997E7CACAB}"/>
                </a:ext>
              </a:extLst>
            </p:cNvPr>
            <p:cNvSpPr/>
            <p:nvPr/>
          </p:nvSpPr>
          <p:spPr>
            <a:xfrm>
              <a:off x="2317251" y="1821900"/>
              <a:ext cx="5759892" cy="1868647"/>
            </a:xfrm>
            <a:prstGeom prst="roundRect">
              <a:avLst/>
            </a:prstGeom>
            <a:solidFill>
              <a:srgbClr val="111111"/>
            </a:solidFill>
            <a:ln>
              <a:solidFill>
                <a:schemeClr val="tx1">
                  <a:lumMod val="10000"/>
                  <a:lumOff val="9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>
                <a:spcBef>
                  <a:spcPct val="0"/>
                </a:spcBef>
                <a:spcAft>
                  <a:spcPct val="0"/>
                </a:spcAft>
              </a:pPr>
              <a:r>
                <a:rPr lang="es-ES" sz="1600" err="1">
                  <a:solidFill>
                    <a:schemeClr val="bg1"/>
                  </a:solidFill>
                  <a:latin typeface="ABC Favorit"/>
                </a:rPr>
                <a:t>Fira</a:t>
              </a:r>
              <a:r>
                <a:rPr lang="es-ES" sz="1600">
                  <a:solidFill>
                    <a:schemeClr val="bg1"/>
                  </a:solidFill>
                  <a:latin typeface="ABC Favorit"/>
                </a:rPr>
                <a:t> Montjuïc, Hall 8</a:t>
              </a:r>
            </a:p>
          </p:txBody>
        </p:sp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4A76B084-0076-08B1-BB13-C63DC0B774E9}"/>
                </a:ext>
              </a:extLst>
            </p:cNvPr>
            <p:cNvGrpSpPr/>
            <p:nvPr/>
          </p:nvGrpSpPr>
          <p:grpSpPr>
            <a:xfrm>
              <a:off x="449705" y="1825361"/>
              <a:ext cx="1656347" cy="1865987"/>
              <a:chOff x="551925" y="3432995"/>
              <a:chExt cx="1656347" cy="1531451"/>
            </a:xfrm>
          </p:grpSpPr>
          <p:sp>
            <p:nvSpPr>
              <p:cNvPr id="10" name="Rectangle: Rounded Corners 31">
                <a:extLst>
                  <a:ext uri="{FF2B5EF4-FFF2-40B4-BE49-F238E27FC236}">
                    <a16:creationId xmlns:a16="http://schemas.microsoft.com/office/drawing/2014/main" id="{14D94EFB-7FCD-DFFB-78C8-23C447F858BE}"/>
                  </a:ext>
                </a:extLst>
              </p:cNvPr>
              <p:cNvSpPr/>
              <p:nvPr/>
            </p:nvSpPr>
            <p:spPr>
              <a:xfrm>
                <a:off x="551925" y="3432995"/>
                <a:ext cx="1647475" cy="1531451"/>
              </a:xfrm>
              <a:prstGeom prst="roundRect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2" name="TextBox 26">
                <a:extLst>
                  <a:ext uri="{FF2B5EF4-FFF2-40B4-BE49-F238E27FC236}">
                    <a16:creationId xmlns:a16="http://schemas.microsoft.com/office/drawing/2014/main" id="{07230DBC-CFA3-F5E6-A263-17B04FC2C363}"/>
                  </a:ext>
                </a:extLst>
              </p:cNvPr>
              <p:cNvSpPr txBox="1"/>
              <p:nvPr/>
            </p:nvSpPr>
            <p:spPr>
              <a:xfrm>
                <a:off x="553013" y="3827248"/>
                <a:ext cx="1655259" cy="626239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400" b="1">
                    <a:latin typeface="Cru Condensed Black"/>
                    <a:cs typeface="Poppins"/>
                  </a:rPr>
                  <a:t>RECINTO</a:t>
                </a:r>
              </a:p>
            </p:txBody>
          </p:sp>
        </p:grp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7E0EC04A-0418-CA62-E638-FFE4831B4F49}"/>
              </a:ext>
            </a:extLst>
          </p:cNvPr>
          <p:cNvGrpSpPr/>
          <p:nvPr/>
        </p:nvGrpSpPr>
        <p:grpSpPr>
          <a:xfrm>
            <a:off x="2057339" y="2994574"/>
            <a:ext cx="7627438" cy="2145534"/>
            <a:chOff x="449705" y="1821900"/>
            <a:chExt cx="7627438" cy="1869448"/>
          </a:xfrm>
        </p:grpSpPr>
        <p:sp>
          <p:nvSpPr>
            <p:cNvPr id="17" name="Rectangle: Rounded Corners 19">
              <a:extLst>
                <a:ext uri="{FF2B5EF4-FFF2-40B4-BE49-F238E27FC236}">
                  <a16:creationId xmlns:a16="http://schemas.microsoft.com/office/drawing/2014/main" id="{DC6FA055-616A-94D8-5BAC-4F7DF56AEF82}"/>
                </a:ext>
              </a:extLst>
            </p:cNvPr>
            <p:cNvSpPr/>
            <p:nvPr/>
          </p:nvSpPr>
          <p:spPr>
            <a:xfrm>
              <a:off x="2317251" y="1821900"/>
              <a:ext cx="5759892" cy="1868647"/>
            </a:xfrm>
            <a:prstGeom prst="roundRect">
              <a:avLst/>
            </a:prstGeom>
            <a:solidFill>
              <a:srgbClr val="111111"/>
            </a:solidFill>
            <a:ln>
              <a:solidFill>
                <a:schemeClr val="tx1">
                  <a:lumMod val="10000"/>
                  <a:lumOff val="9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>
                <a:spcBef>
                  <a:spcPct val="0"/>
                </a:spcBef>
                <a:spcAft>
                  <a:spcPct val="0"/>
                </a:spcAft>
              </a:pPr>
              <a:r>
                <a:rPr lang="es-ES" sz="1600">
                  <a:solidFill>
                    <a:schemeClr val="bg1"/>
                  </a:solidFill>
                  <a:latin typeface="ABC Favorit"/>
                </a:rPr>
                <a:t>Evento:     2 - 4 de marzo 2026, 08:00-20:00</a:t>
              </a:r>
            </a:p>
            <a:p>
              <a:pPr>
                <a:spcBef>
                  <a:spcPct val="0"/>
                </a:spcBef>
                <a:spcAft>
                  <a:spcPct val="0"/>
                </a:spcAft>
              </a:pPr>
              <a:endParaRPr lang="es-ES" sz="1600">
                <a:solidFill>
                  <a:schemeClr val="bg1"/>
                </a:solidFill>
                <a:latin typeface="ABC Favorit"/>
              </a:endParaRPr>
            </a:p>
            <a:p>
              <a:pPr>
                <a:spcBef>
                  <a:spcPct val="0"/>
                </a:spcBef>
                <a:spcAft>
                  <a:spcPct val="0"/>
                </a:spcAft>
              </a:pPr>
              <a:r>
                <a:rPr lang="es-ES" sz="1600">
                  <a:solidFill>
                    <a:schemeClr val="bg1"/>
                  </a:solidFill>
                  <a:latin typeface="ABC Favorit"/>
                </a:rPr>
                <a:t>Montaje:      24 - 28 de febrero, 08:00-20:00</a:t>
              </a:r>
            </a:p>
            <a:p>
              <a:pPr>
                <a:spcBef>
                  <a:spcPct val="0"/>
                </a:spcBef>
                <a:spcAft>
                  <a:spcPct val="0"/>
                </a:spcAft>
              </a:pPr>
              <a:r>
                <a:rPr lang="es-ES" sz="1600" err="1">
                  <a:solidFill>
                    <a:schemeClr val="bg1"/>
                  </a:solidFill>
                  <a:latin typeface="ABC Favorit"/>
                </a:rPr>
                <a:t>Handover</a:t>
              </a:r>
              <a:r>
                <a:rPr lang="es-ES" sz="1600">
                  <a:solidFill>
                    <a:schemeClr val="bg1"/>
                  </a:solidFill>
                  <a:latin typeface="ABC Favorit"/>
                </a:rPr>
                <a:t>:    28 de febrero,  17:00</a:t>
              </a:r>
            </a:p>
            <a:p>
              <a:pPr>
                <a:spcBef>
                  <a:spcPct val="0"/>
                </a:spcBef>
                <a:spcAft>
                  <a:spcPct val="0"/>
                </a:spcAft>
              </a:pPr>
              <a:r>
                <a:rPr lang="es-ES" sz="1600">
                  <a:solidFill>
                    <a:schemeClr val="bg1"/>
                  </a:solidFill>
                  <a:latin typeface="ABC Favorit"/>
                </a:rPr>
                <a:t>Ensayos técnicos:  1 de marzo </a:t>
              </a:r>
            </a:p>
            <a:p>
              <a:pPr>
                <a:spcBef>
                  <a:spcPct val="0"/>
                </a:spcBef>
                <a:spcAft>
                  <a:spcPct val="0"/>
                </a:spcAft>
              </a:pPr>
              <a:endParaRPr lang="es-ES" sz="1600">
                <a:solidFill>
                  <a:schemeClr val="bg1"/>
                </a:solidFill>
                <a:latin typeface="ABC Favorit"/>
              </a:endParaRPr>
            </a:p>
            <a:p>
              <a:pPr>
                <a:spcBef>
                  <a:spcPct val="0"/>
                </a:spcBef>
                <a:spcAft>
                  <a:spcPct val="0"/>
                </a:spcAft>
              </a:pPr>
              <a:r>
                <a:rPr lang="es-ES" sz="1600">
                  <a:solidFill>
                    <a:schemeClr val="bg1"/>
                  </a:solidFill>
                  <a:latin typeface="ABC Favorit"/>
                </a:rPr>
                <a:t>Desmontaje:    5 de marzo, 08:00-20:00</a:t>
              </a:r>
            </a:p>
          </p:txBody>
        </p:sp>
        <p:grpSp>
          <p:nvGrpSpPr>
            <p:cNvPr id="18" name="Grupo 17">
              <a:extLst>
                <a:ext uri="{FF2B5EF4-FFF2-40B4-BE49-F238E27FC236}">
                  <a16:creationId xmlns:a16="http://schemas.microsoft.com/office/drawing/2014/main" id="{C0803206-1702-A6FA-8222-DC45B96D46B3}"/>
                </a:ext>
              </a:extLst>
            </p:cNvPr>
            <p:cNvGrpSpPr/>
            <p:nvPr/>
          </p:nvGrpSpPr>
          <p:grpSpPr>
            <a:xfrm>
              <a:off x="449705" y="1825361"/>
              <a:ext cx="1656347" cy="1865987"/>
              <a:chOff x="551925" y="3432995"/>
              <a:chExt cx="1656347" cy="1531451"/>
            </a:xfrm>
          </p:grpSpPr>
          <p:sp>
            <p:nvSpPr>
              <p:cNvPr id="19" name="Rectangle: Rounded Corners 31">
                <a:extLst>
                  <a:ext uri="{FF2B5EF4-FFF2-40B4-BE49-F238E27FC236}">
                    <a16:creationId xmlns:a16="http://schemas.microsoft.com/office/drawing/2014/main" id="{4DF89B47-1392-86C3-C4FF-4CA9A98A38A8}"/>
                  </a:ext>
                </a:extLst>
              </p:cNvPr>
              <p:cNvSpPr/>
              <p:nvPr/>
            </p:nvSpPr>
            <p:spPr>
              <a:xfrm>
                <a:off x="551925" y="3432995"/>
                <a:ext cx="1647475" cy="1531451"/>
              </a:xfrm>
              <a:prstGeom prst="roundRect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0" name="TextBox 26">
                <a:extLst>
                  <a:ext uri="{FF2B5EF4-FFF2-40B4-BE49-F238E27FC236}">
                    <a16:creationId xmlns:a16="http://schemas.microsoft.com/office/drawing/2014/main" id="{48E79E18-C120-E133-3734-3E86A9F293C1}"/>
                  </a:ext>
                </a:extLst>
              </p:cNvPr>
              <p:cNvSpPr txBox="1"/>
              <p:nvPr/>
            </p:nvSpPr>
            <p:spPr>
              <a:xfrm>
                <a:off x="553013" y="3827247"/>
                <a:ext cx="1655259" cy="220094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400" b="1">
                    <a:latin typeface="Cru Condensed Black"/>
                    <a:cs typeface="Poppins"/>
                  </a:rPr>
                  <a:t>FECHAS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654226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657BC4D-33AC-9D5F-1F26-E5348829F4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Imagen que contiene oscuro, iluminado, luz, tráfico&#10;&#10;Descripción generada automáticamente">
            <a:extLst>
              <a:ext uri="{FF2B5EF4-FFF2-40B4-BE49-F238E27FC236}">
                <a16:creationId xmlns:a16="http://schemas.microsoft.com/office/drawing/2014/main" id="{9C1B7C46-5B44-6E9C-7950-7128152E22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4467" y="292496"/>
            <a:ext cx="1594104" cy="678023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2C44F8D3-BAC0-5A2D-A716-58E8558E9755}"/>
              </a:ext>
            </a:extLst>
          </p:cNvPr>
          <p:cNvSpPr txBox="1"/>
          <p:nvPr/>
        </p:nvSpPr>
        <p:spPr>
          <a:xfrm>
            <a:off x="433069" y="513221"/>
            <a:ext cx="10614308" cy="73173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0"/>
              </a:lnSpc>
            </a:pPr>
            <a:r>
              <a:rPr lang="en-US" sz="5400">
                <a:latin typeface="Cru Condensed Black"/>
                <a:cs typeface="Poppins"/>
              </a:rPr>
              <a:t>INFORMACIÓN GENERAL</a:t>
            </a:r>
            <a:endParaRPr lang="es-ES" sz="5400">
              <a:ea typeface="Calibri"/>
              <a:cs typeface="Calibri"/>
            </a:endParaRP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1E72ED6A-F74B-7019-7E2E-EBC342A40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5BFD72-F9E5-4D7C-457E-E7BE9853B3E9}"/>
              </a:ext>
            </a:extLst>
          </p:cNvPr>
          <p:cNvSpPr txBox="1"/>
          <p:nvPr/>
        </p:nvSpPr>
        <p:spPr>
          <a:xfrm>
            <a:off x="449913" y="1366234"/>
            <a:ext cx="11238658" cy="477053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ABC Favorit"/>
                <a:ea typeface="Calibri"/>
                <a:cs typeface="Calibri"/>
              </a:rPr>
              <a:t>Talent Arena es un </a:t>
            </a:r>
            <a:r>
              <a:rPr lang="en-US" sz="1600" b="1" err="1">
                <a:latin typeface="ABC Favorit"/>
                <a:ea typeface="Calibri"/>
                <a:cs typeface="Calibri"/>
              </a:rPr>
              <a:t>evento</a:t>
            </a:r>
            <a:r>
              <a:rPr lang="en-US" sz="1600" b="1">
                <a:latin typeface="ABC Favorit"/>
                <a:ea typeface="Calibri"/>
                <a:cs typeface="Calibri"/>
              </a:rPr>
              <a:t> </a:t>
            </a:r>
            <a:r>
              <a:rPr lang="en-US" sz="1600" b="1" err="1">
                <a:latin typeface="ABC Favorit"/>
                <a:ea typeface="Calibri"/>
                <a:cs typeface="Calibri"/>
              </a:rPr>
              <a:t>enfocado</a:t>
            </a:r>
            <a:r>
              <a:rPr lang="en-US" sz="1600" b="1">
                <a:latin typeface="ABC Favorit"/>
                <a:ea typeface="Calibri"/>
                <a:cs typeface="Calibri"/>
              </a:rPr>
              <a:t> </a:t>
            </a:r>
            <a:r>
              <a:rPr lang="en-US" sz="1600" b="1" err="1">
                <a:latin typeface="ABC Favorit"/>
                <a:ea typeface="Calibri"/>
                <a:cs typeface="Calibri"/>
              </a:rPr>
              <a:t>en</a:t>
            </a:r>
            <a:r>
              <a:rPr lang="en-US" sz="1600" b="1">
                <a:latin typeface="ABC Favorit"/>
                <a:ea typeface="Calibri"/>
                <a:cs typeface="Calibri"/>
              </a:rPr>
              <a:t> </a:t>
            </a:r>
            <a:r>
              <a:rPr lang="en-US" sz="1600" b="1" err="1">
                <a:latin typeface="ABC Favorit"/>
                <a:ea typeface="Calibri"/>
                <a:cs typeface="Calibri"/>
              </a:rPr>
              <a:t>talento</a:t>
            </a:r>
            <a:r>
              <a:rPr lang="en-US" sz="1600" b="1">
                <a:latin typeface="ABC Favorit"/>
                <a:ea typeface="Calibri"/>
                <a:cs typeface="Calibri"/>
              </a:rPr>
              <a:t> digital y </a:t>
            </a:r>
            <a:r>
              <a:rPr lang="en-US" sz="1600" b="1" err="1">
                <a:latin typeface="ABC Favorit"/>
                <a:ea typeface="Calibri"/>
                <a:cs typeface="Calibri"/>
              </a:rPr>
              <a:t>desarrolladores</a:t>
            </a:r>
            <a:r>
              <a:rPr lang="en-US" sz="1600" b="1">
                <a:latin typeface="ABC Favorit"/>
                <a:ea typeface="Calibri"/>
                <a:cs typeface="Calibri"/>
              </a:rPr>
              <a:t> de software</a:t>
            </a:r>
            <a:r>
              <a:rPr lang="en-US" sz="1600">
                <a:latin typeface="ABC Favorit"/>
                <a:ea typeface="Calibri"/>
                <a:cs typeface="Calibri"/>
              </a:rPr>
              <a:t>, co-</a:t>
            </a:r>
            <a:r>
              <a:rPr lang="en-US" sz="1600" err="1">
                <a:latin typeface="ABC Favorit"/>
                <a:ea typeface="Calibri"/>
                <a:cs typeface="Calibri"/>
              </a:rPr>
              <a:t>localizado</a:t>
            </a:r>
            <a:r>
              <a:rPr lang="en-US" sz="1600">
                <a:latin typeface="ABC Favorit"/>
                <a:ea typeface="Calibri" panose="020F0502020204030204"/>
                <a:cs typeface="Calibri" panose="020F0502020204030204"/>
              </a:rPr>
              <a:t> con MWC y 4YFN. La </a:t>
            </a:r>
            <a:r>
              <a:rPr lang="en-US" sz="1600" err="1">
                <a:latin typeface="ABC Favorit"/>
                <a:ea typeface="Calibri" panose="020F0502020204030204"/>
                <a:cs typeface="Calibri" panose="020F0502020204030204"/>
              </a:rPr>
              <a:t>primera</a:t>
            </a:r>
            <a:r>
              <a:rPr lang="en-US" sz="1600">
                <a:latin typeface="ABC Favorit"/>
                <a:ea typeface="Calibri" panose="020F0502020204030204"/>
                <a:cs typeface="Calibri" panose="020F0502020204030204"/>
              </a:rPr>
              <a:t> </a:t>
            </a:r>
            <a:r>
              <a:rPr lang="en-US" sz="1600" err="1">
                <a:latin typeface="ABC Favorit"/>
                <a:ea typeface="Calibri" panose="020F0502020204030204"/>
                <a:cs typeface="Calibri" panose="020F0502020204030204"/>
              </a:rPr>
              <a:t>edición</a:t>
            </a:r>
            <a:r>
              <a:rPr lang="en-US" sz="1600">
                <a:latin typeface="ABC Favorit"/>
                <a:ea typeface="Calibri" panose="020F0502020204030204"/>
                <a:cs typeface="Calibri" panose="020F0502020204030204"/>
              </a:rPr>
              <a:t>, </a:t>
            </a:r>
            <a:r>
              <a:rPr lang="en-US" sz="1600" err="1">
                <a:latin typeface="ABC Favorit"/>
                <a:ea typeface="Calibri" panose="020F0502020204030204"/>
                <a:cs typeface="Calibri" panose="020F0502020204030204"/>
              </a:rPr>
              <a:t>celebrada</a:t>
            </a:r>
            <a:r>
              <a:rPr lang="en-US" sz="1600">
                <a:latin typeface="ABC Favorit"/>
                <a:ea typeface="Calibri" panose="020F0502020204030204"/>
                <a:cs typeface="Calibri" panose="020F0502020204030204"/>
              </a:rPr>
              <a:t> </a:t>
            </a:r>
            <a:r>
              <a:rPr lang="en-US" sz="1600" err="1">
                <a:latin typeface="ABC Favorit"/>
                <a:ea typeface="Calibri" panose="020F0502020204030204"/>
                <a:cs typeface="Calibri" panose="020F0502020204030204"/>
              </a:rPr>
              <a:t>en</a:t>
            </a:r>
            <a:r>
              <a:rPr lang="en-US" sz="1600">
                <a:latin typeface="ABC Favorit"/>
                <a:ea typeface="Calibri" panose="020F0502020204030204"/>
                <a:cs typeface="Calibri" panose="020F0502020204030204"/>
              </a:rPr>
              <a:t> 2025, </a:t>
            </a:r>
            <a:r>
              <a:rPr lang="en-US" sz="1600" err="1">
                <a:latin typeface="ABC Favorit"/>
                <a:ea typeface="Calibri" panose="020F0502020204030204"/>
                <a:cs typeface="Calibri" panose="020F0502020204030204"/>
              </a:rPr>
              <a:t>reunió</a:t>
            </a:r>
            <a:r>
              <a:rPr lang="en-US" sz="1600">
                <a:latin typeface="ABC Favorit"/>
                <a:ea typeface="Calibri" panose="020F0502020204030204"/>
                <a:cs typeface="Calibri" panose="020F0502020204030204"/>
              </a:rPr>
              <a:t> a </a:t>
            </a:r>
            <a:r>
              <a:rPr lang="en-US" sz="1600" err="1">
                <a:latin typeface="ABC Favorit"/>
                <a:ea typeface="Calibri" panose="020F0502020204030204"/>
                <a:cs typeface="Calibri" panose="020F0502020204030204"/>
              </a:rPr>
              <a:t>más</a:t>
            </a:r>
            <a:r>
              <a:rPr lang="en-US" sz="1600">
                <a:latin typeface="ABC Favorit"/>
                <a:ea typeface="Calibri" panose="020F0502020204030204"/>
                <a:cs typeface="Calibri" panose="020F0502020204030204"/>
              </a:rPr>
              <a:t> de 20.000 </a:t>
            </a:r>
            <a:r>
              <a:rPr lang="en-US" sz="1600" err="1">
                <a:latin typeface="ABC Favorit"/>
                <a:ea typeface="Calibri" panose="020F0502020204030204"/>
                <a:cs typeface="Calibri" panose="020F0502020204030204"/>
              </a:rPr>
              <a:t>participantes</a:t>
            </a:r>
            <a:r>
              <a:rPr lang="en-US" sz="1600">
                <a:latin typeface="ABC Favorit"/>
                <a:ea typeface="Calibri" panose="020F0502020204030204"/>
                <a:cs typeface="Calibri" panose="020F0502020204030204"/>
              </a:rPr>
              <a:t>.</a:t>
            </a:r>
          </a:p>
          <a:p>
            <a:endParaRPr lang="en-US" sz="1600">
              <a:latin typeface="ABC Favorit" panose="020B0504030202060203" pitchFamily="34" charset="0"/>
              <a:ea typeface="Calibri" panose="020F0502020204030204"/>
              <a:cs typeface="Calibri" panose="020F0502020204030204"/>
            </a:endParaRPr>
          </a:p>
          <a:p>
            <a:r>
              <a:rPr lang="en-US" sz="1600">
                <a:latin typeface="ABC Favorit" panose="020B0504030202060203" pitchFamily="34" charset="0"/>
                <a:ea typeface="Calibri" panose="020F0502020204030204"/>
                <a:cs typeface="Calibri" panose="020F0502020204030204"/>
              </a:rPr>
              <a:t>La </a:t>
            </a:r>
            <a:r>
              <a:rPr lang="en-US" sz="1600" err="1">
                <a:latin typeface="ABC Favorit" panose="020B0504030202060203" pitchFamily="34" charset="0"/>
                <a:ea typeface="Calibri" panose="020F0502020204030204"/>
                <a:cs typeface="Calibri" panose="020F0502020204030204"/>
              </a:rPr>
              <a:t>edición</a:t>
            </a:r>
            <a:r>
              <a:rPr lang="en-US" sz="1600">
                <a:latin typeface="ABC Favorit" panose="020B0504030202060203" pitchFamily="34" charset="0"/>
                <a:ea typeface="Calibri" panose="020F0502020204030204"/>
                <a:cs typeface="Calibri" panose="020F0502020204030204"/>
              </a:rPr>
              <a:t> del 2026 </a:t>
            </a:r>
            <a:r>
              <a:rPr lang="en-US" sz="1600" err="1">
                <a:latin typeface="ABC Favorit" panose="020B0504030202060203" pitchFamily="34" charset="0"/>
                <a:ea typeface="Calibri" panose="020F0502020204030204"/>
                <a:cs typeface="Calibri" panose="020F0502020204030204"/>
              </a:rPr>
              <a:t>utilizará</a:t>
            </a:r>
            <a:r>
              <a:rPr lang="en-US" sz="1600">
                <a:latin typeface="ABC Favorit" panose="020B0504030202060203" pitchFamily="34" charset="0"/>
                <a:ea typeface="Calibri" panose="020F0502020204030204"/>
                <a:cs typeface="Calibri" panose="020F0502020204030204"/>
              </a:rPr>
              <a:t> </a:t>
            </a:r>
            <a:r>
              <a:rPr lang="en-US" sz="1600" b="1">
                <a:latin typeface="ABC Favorit" panose="020B0504030202060203" pitchFamily="34" charset="0"/>
                <a:ea typeface="Calibri" panose="020F0502020204030204"/>
                <a:cs typeface="Calibri" panose="020F0502020204030204"/>
              </a:rPr>
              <a:t>dos </a:t>
            </a:r>
            <a:r>
              <a:rPr lang="en-US" sz="1600" b="1" err="1">
                <a:latin typeface="ABC Favorit" panose="020B0504030202060203" pitchFamily="34" charset="0"/>
                <a:ea typeface="Calibri" panose="020F0502020204030204"/>
                <a:cs typeface="Calibri" panose="020F0502020204030204"/>
              </a:rPr>
              <a:t>accesos</a:t>
            </a:r>
            <a:r>
              <a:rPr lang="en-US" sz="1600">
                <a:latin typeface="ABC Favorit" panose="020B0504030202060203" pitchFamily="34" charset="0"/>
                <a:ea typeface="Calibri" panose="020F0502020204030204"/>
                <a:cs typeface="Calibri" panose="020F0502020204030204"/>
              </a:rPr>
              <a:t> al </a:t>
            </a:r>
            <a:r>
              <a:rPr lang="en-US" sz="1600" err="1">
                <a:latin typeface="ABC Favorit" panose="020B0504030202060203" pitchFamily="34" charset="0"/>
                <a:ea typeface="Calibri" panose="020F0502020204030204"/>
                <a:cs typeface="Calibri" panose="020F0502020204030204"/>
              </a:rPr>
              <a:t>recinto</a:t>
            </a:r>
            <a:r>
              <a:rPr lang="en-US" sz="1600">
                <a:latin typeface="ABC Favorit" panose="020B0504030202060203" pitchFamily="34" charset="0"/>
                <a:ea typeface="Calibri" panose="020F0502020204030204"/>
                <a:cs typeface="Calibri" panose="020F0502020204030204"/>
              </a:rPr>
              <a:t>: </a:t>
            </a:r>
            <a:endParaRPr lang="en-US" sz="1600">
              <a:latin typeface="ABC Favorit" panose="020B0504030202060203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en-US" sz="1600" err="1">
                <a:latin typeface="ABC Favorit" panose="020B0504030202060203" pitchFamily="34" charset="0"/>
                <a:ea typeface="Calibri" panose="020F0502020204030204"/>
                <a:cs typeface="Calibri" panose="020F0502020204030204"/>
              </a:rPr>
              <a:t>Plaça</a:t>
            </a:r>
            <a:r>
              <a:rPr lang="en-US" sz="1600">
                <a:latin typeface="ABC Favorit" panose="020B0504030202060203" pitchFamily="34" charset="0"/>
                <a:ea typeface="Calibri" panose="020F0502020204030204"/>
                <a:cs typeface="Calibri" panose="020F0502020204030204"/>
              </a:rPr>
              <a:t> </a:t>
            </a:r>
            <a:r>
              <a:rPr lang="en-US" sz="1600" err="1">
                <a:latin typeface="ABC Favorit" panose="020B0504030202060203" pitchFamily="34" charset="0"/>
                <a:ea typeface="Calibri" panose="020F0502020204030204"/>
                <a:cs typeface="Calibri" panose="020F0502020204030204"/>
              </a:rPr>
              <a:t>Espanya</a:t>
            </a:r>
            <a:r>
              <a:rPr lang="en-US" sz="1600">
                <a:latin typeface="ABC Favorit" panose="020B0504030202060203" pitchFamily="34" charset="0"/>
                <a:ea typeface="Calibri" panose="020F0502020204030204"/>
                <a:cs typeface="Calibri" panose="020F0502020204030204"/>
              </a:rPr>
              <a:t>: </a:t>
            </a:r>
            <a:r>
              <a:rPr lang="en-US" sz="1600" err="1">
                <a:latin typeface="ABC Favorit" panose="020B0504030202060203" pitchFamily="34" charset="0"/>
                <a:ea typeface="Calibri" panose="020F0502020204030204"/>
                <a:cs typeface="Calibri" panose="020F0502020204030204"/>
              </a:rPr>
              <a:t>sólo</a:t>
            </a:r>
            <a:r>
              <a:rPr lang="en-US" sz="1600">
                <a:latin typeface="ABC Favorit" panose="020B0504030202060203" pitchFamily="34" charset="0"/>
                <a:ea typeface="Calibri" panose="020F0502020204030204"/>
                <a:cs typeface="Calibri" panose="020F0502020204030204"/>
              </a:rPr>
              <a:t> para </a:t>
            </a:r>
            <a:r>
              <a:rPr lang="en-US" sz="1600" err="1">
                <a:latin typeface="ABC Favorit" panose="020B0504030202060203" pitchFamily="34" charset="0"/>
                <a:ea typeface="Calibri" panose="020F0502020204030204"/>
                <a:cs typeface="Calibri" panose="020F0502020204030204"/>
              </a:rPr>
              <a:t>aquellos</a:t>
            </a:r>
            <a:r>
              <a:rPr lang="en-US" sz="1600">
                <a:latin typeface="ABC Favorit" panose="020B0504030202060203" pitchFamily="34" charset="0"/>
                <a:ea typeface="Calibri" panose="020F0502020204030204"/>
                <a:cs typeface="Calibri" panose="020F0502020204030204"/>
              </a:rPr>
              <a:t> con </a:t>
            </a:r>
            <a:r>
              <a:rPr lang="en-US" sz="1600" err="1">
                <a:latin typeface="ABC Favorit" panose="020B0504030202060203" pitchFamily="34" charset="0"/>
                <a:ea typeface="Calibri" panose="020F0502020204030204"/>
                <a:cs typeface="Calibri" panose="020F0502020204030204"/>
              </a:rPr>
              <a:t>pases</a:t>
            </a:r>
            <a:r>
              <a:rPr lang="en-US" sz="1600">
                <a:latin typeface="ABC Favorit" panose="020B0504030202060203" pitchFamily="34" charset="0"/>
                <a:ea typeface="Calibri" panose="020F0502020204030204"/>
                <a:cs typeface="Calibri" panose="020F0502020204030204"/>
              </a:rPr>
              <a:t> Pro, </a:t>
            </a:r>
            <a:r>
              <a:rPr lang="en-US" sz="1600" err="1">
                <a:latin typeface="ABC Favorit" panose="020B0504030202060203" pitchFamily="34" charset="0"/>
                <a:ea typeface="Calibri" panose="020F0502020204030204"/>
                <a:cs typeface="Calibri" panose="020F0502020204030204"/>
              </a:rPr>
              <a:t>pases</a:t>
            </a:r>
            <a:r>
              <a:rPr lang="en-US" sz="1600">
                <a:latin typeface="ABC Favorit" panose="020B0504030202060203" pitchFamily="34" charset="0"/>
                <a:ea typeface="Calibri" panose="020F0502020204030204"/>
                <a:cs typeface="Calibri" panose="020F0502020204030204"/>
              </a:rPr>
              <a:t> MWC / 4YFN, VIPs, ponentes, </a:t>
            </a:r>
            <a:r>
              <a:rPr lang="en-US" sz="1600" err="1">
                <a:latin typeface="ABC Favorit" panose="020B0504030202060203" pitchFamily="34" charset="0"/>
                <a:ea typeface="Calibri" panose="020F0502020204030204"/>
                <a:cs typeface="Calibri" panose="020F0502020204030204"/>
              </a:rPr>
              <a:t>prensa</a:t>
            </a:r>
            <a:endParaRPr lang="en-US" sz="1600">
              <a:latin typeface="ABC Favorit" panose="020B0504030202060203" pitchFamily="34" charset="0"/>
              <a:ea typeface="Calibri" panose="020F0502020204030204"/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en-US" sz="1600">
                <a:latin typeface="ABC Favorit" panose="020B0504030202060203" pitchFamily="34" charset="0"/>
                <a:ea typeface="Calibri" panose="020F0502020204030204"/>
                <a:cs typeface="Calibri" panose="020F0502020204030204"/>
              </a:rPr>
              <a:t>Av. Maria Cristina: </a:t>
            </a:r>
            <a:r>
              <a:rPr lang="en-US" sz="1600" err="1">
                <a:latin typeface="ABC Favorit" panose="020B0504030202060203" pitchFamily="34" charset="0"/>
                <a:ea typeface="Calibri" panose="020F0502020204030204"/>
                <a:cs typeface="Calibri" panose="020F0502020204030204"/>
              </a:rPr>
              <a:t>acceso</a:t>
            </a:r>
            <a:r>
              <a:rPr lang="en-US" sz="1600">
                <a:latin typeface="ABC Favorit" panose="020B0504030202060203" pitchFamily="34" charset="0"/>
                <a:ea typeface="Calibri" panose="020F0502020204030204"/>
                <a:cs typeface="Calibri" panose="020F0502020204030204"/>
              </a:rPr>
              <a:t> general para </a:t>
            </a:r>
            <a:r>
              <a:rPr lang="en-US" sz="1600" err="1">
                <a:latin typeface="ABC Favorit" panose="020B0504030202060203" pitchFamily="34" charset="0"/>
                <a:ea typeface="Calibri" panose="020F0502020204030204"/>
                <a:cs typeface="Calibri" panose="020F0502020204030204"/>
              </a:rPr>
              <a:t>aquellos</a:t>
            </a:r>
            <a:r>
              <a:rPr lang="en-US" sz="1600">
                <a:latin typeface="ABC Favorit" panose="020B0504030202060203" pitchFamily="34" charset="0"/>
                <a:ea typeface="Calibri" panose="020F0502020204030204"/>
                <a:cs typeface="Calibri" panose="020F0502020204030204"/>
              </a:rPr>
              <a:t> con la entrada </a:t>
            </a:r>
            <a:r>
              <a:rPr lang="en-US" sz="1600" err="1">
                <a:latin typeface="ABC Favorit" panose="020B0504030202060203" pitchFamily="34" charset="0"/>
                <a:ea typeface="Calibri" panose="020F0502020204030204"/>
                <a:cs typeface="Calibri" panose="020F0502020204030204"/>
              </a:rPr>
              <a:t>gratuita</a:t>
            </a:r>
            <a:endParaRPr lang="en-US" sz="1600">
              <a:latin typeface="ABC Favorit" panose="020B0504030202060203" pitchFamily="34" charset="0"/>
              <a:ea typeface="Calibri" panose="020F0502020204030204"/>
              <a:cs typeface="Calibri" panose="020F0502020204030204"/>
            </a:endParaRPr>
          </a:p>
          <a:p>
            <a:endParaRPr lang="en-US" sz="1600">
              <a:latin typeface="ABC Favorit" panose="020B0504030202060203" pitchFamily="34" charset="0"/>
              <a:ea typeface="Calibri" panose="020F0502020204030204"/>
              <a:cs typeface="Calibri" panose="020F0502020204030204"/>
            </a:endParaRPr>
          </a:p>
          <a:p>
            <a:r>
              <a:rPr lang="en-US" sz="1600">
                <a:latin typeface="ABC Favorit" panose="020B0504030202060203" pitchFamily="34" charset="0"/>
                <a:ea typeface="Calibri" panose="020F0502020204030204"/>
                <a:cs typeface="Calibri" panose="020F0502020204030204"/>
              </a:rPr>
              <a:t>La </a:t>
            </a:r>
            <a:r>
              <a:rPr lang="en-US" sz="1600" err="1">
                <a:latin typeface="ABC Favorit" panose="020B0504030202060203" pitchFamily="34" charset="0"/>
                <a:ea typeface="Calibri" panose="020F0502020204030204"/>
                <a:cs typeface="Calibri" panose="020F0502020204030204"/>
              </a:rPr>
              <a:t>salida</a:t>
            </a:r>
            <a:r>
              <a:rPr lang="en-US" sz="1600">
                <a:latin typeface="ABC Favorit" panose="020B0504030202060203" pitchFamily="34" charset="0"/>
                <a:ea typeface="Calibri" panose="020F0502020204030204"/>
                <a:cs typeface="Calibri" panose="020F0502020204030204"/>
              </a:rPr>
              <a:t> de </a:t>
            </a:r>
            <a:r>
              <a:rPr lang="en-US" sz="1600" err="1">
                <a:latin typeface="ABC Favorit" panose="020B0504030202060203" pitchFamily="34" charset="0"/>
                <a:ea typeface="Calibri" panose="020F0502020204030204"/>
                <a:cs typeface="Calibri" panose="020F0502020204030204"/>
              </a:rPr>
              <a:t>todos</a:t>
            </a:r>
            <a:r>
              <a:rPr lang="en-US" sz="1600">
                <a:latin typeface="ABC Favorit" panose="020B0504030202060203" pitchFamily="34" charset="0"/>
                <a:ea typeface="Calibri" panose="020F0502020204030204"/>
                <a:cs typeface="Calibri" panose="020F0502020204030204"/>
              </a:rPr>
              <a:t> </a:t>
            </a:r>
            <a:r>
              <a:rPr lang="en-US" sz="1600" err="1">
                <a:latin typeface="ABC Favorit" panose="020B0504030202060203" pitchFamily="34" charset="0"/>
                <a:ea typeface="Calibri" panose="020F0502020204030204"/>
                <a:cs typeface="Calibri" panose="020F0502020204030204"/>
              </a:rPr>
              <a:t>los</a:t>
            </a:r>
            <a:r>
              <a:rPr lang="en-US" sz="1600">
                <a:latin typeface="ABC Favorit" panose="020B0504030202060203" pitchFamily="34" charset="0"/>
                <a:ea typeface="Calibri" panose="020F0502020204030204"/>
                <a:cs typeface="Calibri" panose="020F0502020204030204"/>
              </a:rPr>
              <a:t> </a:t>
            </a:r>
            <a:r>
              <a:rPr lang="en-US" sz="1600" err="1">
                <a:latin typeface="ABC Favorit" panose="020B0504030202060203" pitchFamily="34" charset="0"/>
                <a:ea typeface="Calibri" panose="020F0502020204030204"/>
                <a:cs typeface="Calibri" panose="020F0502020204030204"/>
              </a:rPr>
              <a:t>asistentes</a:t>
            </a:r>
            <a:r>
              <a:rPr lang="en-US" sz="1600">
                <a:latin typeface="ABC Favorit" panose="020B0504030202060203" pitchFamily="34" charset="0"/>
                <a:ea typeface="Calibri" panose="020F0502020204030204"/>
                <a:cs typeface="Calibri" panose="020F0502020204030204"/>
              </a:rPr>
              <a:t> se </a:t>
            </a:r>
            <a:r>
              <a:rPr lang="en-US" sz="1600" err="1">
                <a:latin typeface="ABC Favorit" panose="020B0504030202060203" pitchFamily="34" charset="0"/>
                <a:ea typeface="Calibri" panose="020F0502020204030204"/>
                <a:cs typeface="Calibri" panose="020F0502020204030204"/>
              </a:rPr>
              <a:t>realizará</a:t>
            </a:r>
            <a:r>
              <a:rPr lang="en-US" sz="1600">
                <a:latin typeface="ABC Favorit" panose="020B0504030202060203" pitchFamily="34" charset="0"/>
                <a:ea typeface="Calibri" panose="020F0502020204030204"/>
                <a:cs typeface="Calibri" panose="020F0502020204030204"/>
              </a:rPr>
              <a:t> </a:t>
            </a:r>
            <a:r>
              <a:rPr lang="en-US" sz="1600" err="1">
                <a:latin typeface="ABC Favorit" panose="020B0504030202060203" pitchFamily="34" charset="0"/>
                <a:ea typeface="Calibri" panose="020F0502020204030204"/>
                <a:cs typeface="Calibri" panose="020F0502020204030204"/>
              </a:rPr>
              <a:t>por</a:t>
            </a:r>
            <a:r>
              <a:rPr lang="en-US" sz="1600">
                <a:latin typeface="ABC Favorit" panose="020B0504030202060203" pitchFamily="34" charset="0"/>
                <a:ea typeface="Calibri" panose="020F0502020204030204"/>
                <a:cs typeface="Calibri" panose="020F0502020204030204"/>
              </a:rPr>
              <a:t> </a:t>
            </a:r>
            <a:r>
              <a:rPr lang="en-US" sz="1600" err="1">
                <a:latin typeface="ABC Favorit" panose="020B0504030202060203" pitchFamily="34" charset="0"/>
                <a:ea typeface="Calibri" panose="020F0502020204030204"/>
                <a:cs typeface="Calibri" panose="020F0502020204030204"/>
              </a:rPr>
              <a:t>el</a:t>
            </a:r>
            <a:r>
              <a:rPr lang="en-US" sz="1600">
                <a:latin typeface="ABC Favorit" panose="020B0504030202060203" pitchFamily="34" charset="0"/>
                <a:ea typeface="Calibri" panose="020F0502020204030204"/>
                <a:cs typeface="Calibri" panose="020F0502020204030204"/>
              </a:rPr>
              <a:t> </a:t>
            </a:r>
            <a:r>
              <a:rPr lang="en-US" sz="1600" err="1">
                <a:latin typeface="ABC Favorit" panose="020B0504030202060203" pitchFamily="34" charset="0"/>
                <a:ea typeface="Calibri" panose="020F0502020204030204"/>
                <a:cs typeface="Calibri" panose="020F0502020204030204"/>
              </a:rPr>
              <a:t>acceso</a:t>
            </a:r>
            <a:r>
              <a:rPr lang="en-US" sz="1600">
                <a:latin typeface="ABC Favorit" panose="020B0504030202060203" pitchFamily="34" charset="0"/>
                <a:ea typeface="Calibri" panose="020F0502020204030204"/>
                <a:cs typeface="Calibri" panose="020F0502020204030204"/>
              </a:rPr>
              <a:t> general de Av. Maria Cristina y, </a:t>
            </a:r>
            <a:r>
              <a:rPr lang="en-US" sz="1600" err="1">
                <a:latin typeface="ABC Favorit" panose="020B0504030202060203" pitchFamily="34" charset="0"/>
                <a:ea typeface="Calibri" panose="020F0502020204030204"/>
                <a:cs typeface="Calibri" panose="020F0502020204030204"/>
              </a:rPr>
              <a:t>en</a:t>
            </a:r>
            <a:r>
              <a:rPr lang="en-US" sz="1600">
                <a:latin typeface="ABC Favorit" panose="020B0504030202060203" pitchFamily="34" charset="0"/>
                <a:ea typeface="Calibri" panose="020F0502020204030204"/>
                <a:cs typeface="Calibri" panose="020F0502020204030204"/>
              </a:rPr>
              <a:t> </a:t>
            </a:r>
            <a:r>
              <a:rPr lang="en-US" sz="1600" err="1">
                <a:latin typeface="ABC Favorit" panose="020B0504030202060203" pitchFamily="34" charset="0"/>
                <a:ea typeface="Calibri" panose="020F0502020204030204"/>
                <a:cs typeface="Calibri" panose="020F0502020204030204"/>
              </a:rPr>
              <a:t>caso</a:t>
            </a:r>
            <a:r>
              <a:rPr lang="en-US" sz="1600">
                <a:latin typeface="ABC Favorit" panose="020B0504030202060203" pitchFamily="34" charset="0"/>
                <a:ea typeface="Calibri" panose="020F0502020204030204"/>
                <a:cs typeface="Calibri" panose="020F0502020204030204"/>
              </a:rPr>
              <a:t> </a:t>
            </a:r>
            <a:r>
              <a:rPr lang="en-US" sz="1600" err="1">
                <a:latin typeface="ABC Favorit" panose="020B0504030202060203" pitchFamily="34" charset="0"/>
                <a:ea typeface="Calibri" panose="020F0502020204030204"/>
                <a:cs typeface="Calibri" panose="020F0502020204030204"/>
              </a:rPr>
              <a:t>necesario</a:t>
            </a:r>
            <a:r>
              <a:rPr lang="en-US" sz="1600">
                <a:latin typeface="ABC Favorit" panose="020B0504030202060203" pitchFamily="34" charset="0"/>
                <a:ea typeface="Calibri" panose="020F0502020204030204"/>
                <a:cs typeface="Calibri" panose="020F0502020204030204"/>
              </a:rPr>
              <a:t>, se </a:t>
            </a:r>
            <a:r>
              <a:rPr lang="en-US" sz="1600" err="1">
                <a:latin typeface="ABC Favorit" panose="020B0504030202060203" pitchFamily="34" charset="0"/>
                <a:ea typeface="Calibri" panose="020F0502020204030204"/>
                <a:cs typeface="Calibri" panose="020F0502020204030204"/>
              </a:rPr>
              <a:t>habilitará</a:t>
            </a:r>
            <a:r>
              <a:rPr lang="en-US" sz="1600">
                <a:latin typeface="ABC Favorit" panose="020B0504030202060203" pitchFamily="34" charset="0"/>
                <a:ea typeface="Calibri" panose="020F0502020204030204"/>
                <a:cs typeface="Calibri" panose="020F0502020204030204"/>
              </a:rPr>
              <a:t> la </a:t>
            </a:r>
            <a:r>
              <a:rPr lang="en-US" sz="1600" err="1">
                <a:latin typeface="ABC Favorit" panose="020B0504030202060203" pitchFamily="34" charset="0"/>
                <a:ea typeface="Calibri" panose="020F0502020204030204"/>
                <a:cs typeface="Calibri" panose="020F0502020204030204"/>
              </a:rPr>
              <a:t>puerta</a:t>
            </a:r>
            <a:r>
              <a:rPr lang="en-US" sz="1600">
                <a:latin typeface="ABC Favorit" panose="020B0504030202060203" pitchFamily="34" charset="0"/>
                <a:ea typeface="Calibri" panose="020F0502020204030204"/>
                <a:cs typeface="Calibri" panose="020F0502020204030204"/>
              </a:rPr>
              <a:t> de </a:t>
            </a:r>
            <a:r>
              <a:rPr lang="en-US" sz="1600" err="1">
                <a:latin typeface="ABC Favorit" panose="020B0504030202060203" pitchFamily="34" charset="0"/>
                <a:ea typeface="Calibri" panose="020F0502020204030204"/>
                <a:cs typeface="Calibri" panose="020F0502020204030204"/>
              </a:rPr>
              <a:t>salida</a:t>
            </a:r>
            <a:r>
              <a:rPr lang="en-US" sz="1600">
                <a:latin typeface="ABC Favorit" panose="020B0504030202060203" pitchFamily="34" charset="0"/>
                <a:ea typeface="Calibri" panose="020F0502020204030204"/>
                <a:cs typeface="Calibri" panose="020F0502020204030204"/>
              </a:rPr>
              <a:t> de Iberia </a:t>
            </a:r>
            <a:r>
              <a:rPr lang="en-US" sz="1600" err="1">
                <a:latin typeface="ABC Favorit" panose="020B0504030202060203" pitchFamily="34" charset="0"/>
                <a:ea typeface="Calibri" panose="020F0502020204030204"/>
                <a:cs typeface="Calibri" panose="020F0502020204030204"/>
              </a:rPr>
              <a:t>en</a:t>
            </a:r>
            <a:r>
              <a:rPr lang="en-US" sz="1600">
                <a:latin typeface="ABC Favorit" panose="020B0504030202060203" pitchFamily="34" charset="0"/>
                <a:ea typeface="Calibri" panose="020F0502020204030204"/>
                <a:cs typeface="Calibri" panose="020F0502020204030204"/>
              </a:rPr>
              <a:t> la </a:t>
            </a:r>
            <a:r>
              <a:rPr lang="en-US" sz="1600" err="1">
                <a:latin typeface="ABC Favorit" panose="020B0504030202060203" pitchFamily="34" charset="0"/>
                <a:ea typeface="Calibri" panose="020F0502020204030204"/>
                <a:cs typeface="Calibri" panose="020F0502020204030204"/>
              </a:rPr>
              <a:t>misma</a:t>
            </a:r>
            <a:r>
              <a:rPr lang="en-US" sz="1600">
                <a:latin typeface="ABC Favorit" panose="020B0504030202060203" pitchFamily="34" charset="0"/>
                <a:ea typeface="Calibri" panose="020F0502020204030204"/>
                <a:cs typeface="Calibri" panose="020F0502020204030204"/>
              </a:rPr>
              <a:t> </a:t>
            </a:r>
            <a:r>
              <a:rPr lang="en-US" sz="1600" err="1">
                <a:latin typeface="ABC Favorit" panose="020B0504030202060203" pitchFamily="34" charset="0"/>
                <a:ea typeface="Calibri" panose="020F0502020204030204"/>
                <a:cs typeface="Calibri" panose="020F0502020204030204"/>
              </a:rPr>
              <a:t>avenida</a:t>
            </a:r>
            <a:r>
              <a:rPr lang="en-US" sz="1600">
                <a:latin typeface="ABC Favorit" panose="020B0504030202060203" pitchFamily="34" charset="0"/>
                <a:ea typeface="Calibri" panose="020F0502020204030204"/>
                <a:cs typeface="Calibri" panose="020F0502020204030204"/>
              </a:rPr>
              <a:t>.</a:t>
            </a:r>
            <a:endParaRPr lang="en-US" sz="1600">
              <a:latin typeface="ABC Favorit" panose="020B0504030202060203" pitchFamily="34" charset="0"/>
            </a:endParaRPr>
          </a:p>
          <a:p>
            <a:endParaRPr lang="en-US" sz="1600">
              <a:latin typeface="ABC Favorit" panose="020B0504030202060203" pitchFamily="34" charset="0"/>
              <a:ea typeface="Calibri" panose="020F0502020204030204"/>
              <a:cs typeface="Calibri" panose="020F0502020204030204"/>
            </a:endParaRPr>
          </a:p>
          <a:p>
            <a:endParaRPr lang="en-US" sz="1600">
              <a:latin typeface="ABC Favorit" panose="020B0504030202060203" pitchFamily="34" charset="0"/>
              <a:ea typeface="Calibri" panose="020F0502020204030204"/>
              <a:cs typeface="Calibri" panose="020F0502020204030204"/>
            </a:endParaRPr>
          </a:p>
          <a:p>
            <a:endParaRPr lang="en-US" sz="1600">
              <a:latin typeface="ABC Favorit" panose="020B0504030202060203" pitchFamily="34" charset="0"/>
              <a:ea typeface="Calibri" panose="020F0502020204030204"/>
              <a:cs typeface="Calibri" panose="020F0502020204030204"/>
            </a:endParaRPr>
          </a:p>
          <a:p>
            <a:endParaRPr lang="en-US" sz="1600">
              <a:latin typeface="ABC Favorit" panose="020B0504030202060203" pitchFamily="34" charset="0"/>
              <a:ea typeface="Calibri" panose="020F0502020204030204"/>
              <a:cs typeface="Calibri" panose="020F0502020204030204"/>
            </a:endParaRPr>
          </a:p>
          <a:p>
            <a:endParaRPr lang="en-US" sz="1600">
              <a:latin typeface="ABC Favorit" panose="020B0504030202060203" pitchFamily="34" charset="0"/>
              <a:ea typeface="Calibri" panose="020F0502020204030204"/>
              <a:cs typeface="Calibri" panose="020F0502020204030204"/>
            </a:endParaRPr>
          </a:p>
          <a:p>
            <a:endParaRPr lang="en-US" sz="1600">
              <a:latin typeface="ABC Favorit" panose="020B0504030202060203" pitchFamily="34" charset="0"/>
              <a:ea typeface="Calibri" panose="020F0502020204030204"/>
              <a:cs typeface="Calibri" panose="020F0502020204030204"/>
            </a:endParaRPr>
          </a:p>
          <a:p>
            <a:endParaRPr lang="en-US" sz="1600">
              <a:latin typeface="ABC Favorit" panose="020B0504030202060203" pitchFamily="34" charset="0"/>
              <a:ea typeface="Calibri" panose="020F0502020204030204"/>
              <a:cs typeface="Calibri" panose="020F0502020204030204"/>
            </a:endParaRPr>
          </a:p>
          <a:p>
            <a:r>
              <a:rPr lang="en-US" sz="1600">
                <a:latin typeface="ABC Favorit"/>
                <a:ea typeface="Calibri" panose="020F0502020204030204"/>
                <a:cs typeface="Calibri" panose="020F0502020204030204"/>
              </a:rPr>
              <a:t>El </a:t>
            </a:r>
            <a:r>
              <a:rPr lang="en-US" sz="1600" err="1">
                <a:latin typeface="ABC Favorit"/>
                <a:ea typeface="Calibri" panose="020F0502020204030204"/>
                <a:cs typeface="Calibri" panose="020F0502020204030204"/>
              </a:rPr>
              <a:t>diseño</a:t>
            </a:r>
            <a:r>
              <a:rPr lang="en-US" sz="1600">
                <a:latin typeface="ABC Favorit"/>
                <a:ea typeface="Calibri" panose="020F0502020204030204"/>
                <a:cs typeface="Calibri" panose="020F0502020204030204"/>
              </a:rPr>
              <a:t> de Talent Arena </a:t>
            </a:r>
            <a:r>
              <a:rPr lang="en-US" sz="1600" err="1">
                <a:latin typeface="ABC Favorit"/>
                <a:ea typeface="Calibri" panose="020F0502020204030204"/>
                <a:cs typeface="Calibri" panose="020F0502020204030204"/>
              </a:rPr>
              <a:t>está</a:t>
            </a:r>
            <a:r>
              <a:rPr lang="en-US" sz="1600">
                <a:latin typeface="ABC Favorit"/>
                <a:ea typeface="Calibri" panose="020F0502020204030204"/>
                <a:cs typeface="Calibri" panose="020F0502020204030204"/>
              </a:rPr>
              <a:t> </a:t>
            </a:r>
            <a:r>
              <a:rPr lang="en-US" sz="1600" err="1">
                <a:latin typeface="ABC Favorit"/>
                <a:ea typeface="Calibri" panose="020F0502020204030204"/>
                <a:cs typeface="Calibri" panose="020F0502020204030204"/>
              </a:rPr>
              <a:t>inspirado</a:t>
            </a:r>
            <a:r>
              <a:rPr lang="en-US" sz="1600">
                <a:latin typeface="ABC Favorit"/>
                <a:ea typeface="Calibri" panose="020F0502020204030204"/>
                <a:cs typeface="Calibri" panose="020F0502020204030204"/>
              </a:rPr>
              <a:t> </a:t>
            </a:r>
            <a:r>
              <a:rPr lang="en-US" sz="1600" err="1">
                <a:latin typeface="ABC Favorit"/>
                <a:ea typeface="Calibri" panose="020F0502020204030204"/>
                <a:cs typeface="Calibri" panose="020F0502020204030204"/>
              </a:rPr>
              <a:t>en</a:t>
            </a:r>
            <a:r>
              <a:rPr lang="en-US" sz="1600">
                <a:latin typeface="ABC Favorit"/>
                <a:ea typeface="Calibri" panose="020F0502020204030204"/>
                <a:cs typeface="Calibri" panose="020F0502020204030204"/>
              </a:rPr>
              <a:t> la </a:t>
            </a:r>
            <a:r>
              <a:rPr lang="en-US" sz="1600" err="1">
                <a:latin typeface="ABC Favorit"/>
                <a:ea typeface="Calibri" panose="020F0502020204030204"/>
                <a:cs typeface="Calibri" panose="020F0502020204030204"/>
              </a:rPr>
              <a:t>estética</a:t>
            </a:r>
            <a:r>
              <a:rPr lang="en-US" sz="1600">
                <a:latin typeface="ABC Favorit"/>
                <a:ea typeface="Calibri" panose="020F0502020204030204"/>
                <a:cs typeface="Calibri" panose="020F0502020204030204"/>
              </a:rPr>
              <a:t> </a:t>
            </a:r>
            <a:r>
              <a:rPr lang="en-US" sz="1600" b="1">
                <a:latin typeface="ABC Favorit"/>
                <a:ea typeface="Calibri" panose="020F0502020204030204"/>
                <a:cs typeface="Calibri" panose="020F0502020204030204"/>
              </a:rPr>
              <a:t>cyberpunk</a:t>
            </a:r>
            <a:r>
              <a:rPr lang="en-US" sz="1600">
                <a:latin typeface="ABC Favorit"/>
                <a:ea typeface="Calibri" panose="020F0502020204030204"/>
                <a:cs typeface="Calibri" panose="020F0502020204030204"/>
              </a:rPr>
              <a:t>, </a:t>
            </a:r>
            <a:r>
              <a:rPr lang="en-US" sz="1600" err="1">
                <a:latin typeface="ABC Favorit"/>
                <a:ea typeface="Calibri" panose="020F0502020204030204"/>
                <a:cs typeface="Calibri" panose="020F0502020204030204"/>
              </a:rPr>
              <a:t>combinando</a:t>
            </a:r>
            <a:r>
              <a:rPr lang="en-US" sz="1600">
                <a:latin typeface="ABC Favorit"/>
                <a:ea typeface="Calibri" panose="020F0502020204030204"/>
                <a:cs typeface="Calibri" panose="020F0502020204030204"/>
              </a:rPr>
              <a:t> </a:t>
            </a:r>
            <a:r>
              <a:rPr lang="en-US" sz="1600" err="1">
                <a:latin typeface="ABC Favorit"/>
                <a:ea typeface="Calibri" panose="020F0502020204030204"/>
                <a:cs typeface="Calibri" panose="020F0502020204030204"/>
              </a:rPr>
              <a:t>elementos</a:t>
            </a:r>
            <a:r>
              <a:rPr lang="en-US" sz="1600">
                <a:latin typeface="ABC Favorit"/>
                <a:ea typeface="Calibri" panose="020F0502020204030204"/>
                <a:cs typeface="Calibri" panose="020F0502020204030204"/>
              </a:rPr>
              <a:t> </a:t>
            </a:r>
            <a:r>
              <a:rPr lang="en-US" sz="1600" err="1">
                <a:latin typeface="ABC Favorit"/>
                <a:ea typeface="Calibri" panose="020F0502020204030204"/>
                <a:cs typeface="Calibri" panose="020F0502020204030204"/>
              </a:rPr>
              <a:t>urbanos</a:t>
            </a:r>
            <a:r>
              <a:rPr lang="en-US" sz="1600">
                <a:latin typeface="ABC Favorit"/>
                <a:ea typeface="Calibri" panose="020F0502020204030204"/>
                <a:cs typeface="Calibri" panose="020F0502020204030204"/>
              </a:rPr>
              <a:t> y </a:t>
            </a:r>
            <a:r>
              <a:rPr lang="en-US" sz="1600" err="1">
                <a:latin typeface="ABC Favorit"/>
                <a:ea typeface="Calibri" panose="020F0502020204030204"/>
                <a:cs typeface="Calibri" panose="020F0502020204030204"/>
              </a:rPr>
              <a:t>futuristas</a:t>
            </a:r>
            <a:r>
              <a:rPr lang="en-US" sz="1600">
                <a:latin typeface="ABC Favorit"/>
                <a:ea typeface="Calibri" panose="020F0502020204030204"/>
                <a:cs typeface="Calibri" panose="020F0502020204030204"/>
              </a:rPr>
              <a:t>. El interior del </a:t>
            </a:r>
            <a:r>
              <a:rPr lang="en-US" sz="1600" err="1">
                <a:latin typeface="ABC Favorit"/>
                <a:ea typeface="Calibri" panose="020F0502020204030204"/>
                <a:cs typeface="Calibri" panose="020F0502020204030204"/>
              </a:rPr>
              <a:t>recinto</a:t>
            </a:r>
            <a:r>
              <a:rPr lang="en-US" sz="1600">
                <a:latin typeface="ABC Favorit"/>
                <a:ea typeface="Calibri" panose="020F0502020204030204"/>
                <a:cs typeface="Calibri" panose="020F0502020204030204"/>
              </a:rPr>
              <a:t> </a:t>
            </a:r>
            <a:r>
              <a:rPr lang="en-US" sz="1600" err="1">
                <a:latin typeface="ABC Favorit"/>
                <a:ea typeface="Calibri" panose="020F0502020204030204"/>
                <a:cs typeface="Calibri" panose="020F0502020204030204"/>
              </a:rPr>
              <a:t>debe</a:t>
            </a:r>
            <a:r>
              <a:rPr lang="en-US" sz="1600">
                <a:latin typeface="ABC Favorit"/>
                <a:ea typeface="Calibri" panose="020F0502020204030204"/>
                <a:cs typeface="Calibri" panose="020F0502020204030204"/>
              </a:rPr>
              <a:t> </a:t>
            </a:r>
            <a:r>
              <a:rPr lang="en-US" sz="1600" err="1">
                <a:latin typeface="ABC Favorit"/>
                <a:ea typeface="Calibri" panose="020F0502020204030204"/>
                <a:cs typeface="Calibri" panose="020F0502020204030204"/>
              </a:rPr>
              <a:t>concebirse</a:t>
            </a:r>
            <a:r>
              <a:rPr lang="en-US" sz="1600">
                <a:latin typeface="ABC Favorit"/>
                <a:ea typeface="Calibri" panose="020F0502020204030204"/>
                <a:cs typeface="Calibri" panose="020F0502020204030204"/>
              </a:rPr>
              <a:t> </a:t>
            </a:r>
            <a:r>
              <a:rPr lang="en-US" sz="1600" err="1">
                <a:latin typeface="ABC Favorit"/>
                <a:ea typeface="Calibri" panose="020F0502020204030204"/>
                <a:cs typeface="Calibri" panose="020F0502020204030204"/>
              </a:rPr>
              <a:t>como</a:t>
            </a:r>
            <a:r>
              <a:rPr lang="en-US" sz="1600">
                <a:latin typeface="ABC Favorit"/>
                <a:ea typeface="Calibri" panose="020F0502020204030204"/>
                <a:cs typeface="Calibri" panose="020F0502020204030204"/>
              </a:rPr>
              <a:t> </a:t>
            </a:r>
            <a:r>
              <a:rPr lang="en-US" sz="1600" err="1">
                <a:latin typeface="ABC Favorit"/>
                <a:ea typeface="Calibri" panose="020F0502020204030204"/>
                <a:cs typeface="Calibri" panose="020F0502020204030204"/>
              </a:rPr>
              <a:t>una</a:t>
            </a:r>
            <a:r>
              <a:rPr lang="en-US" sz="1600">
                <a:latin typeface="ABC Favorit"/>
                <a:ea typeface="Calibri" panose="020F0502020204030204"/>
                <a:cs typeface="Calibri" panose="020F0502020204030204"/>
              </a:rPr>
              <a:t> ciudad </a:t>
            </a:r>
            <a:r>
              <a:rPr lang="en-US" sz="1600" err="1">
                <a:latin typeface="ABC Favorit"/>
                <a:ea typeface="Calibri" panose="020F0502020204030204"/>
                <a:cs typeface="Calibri" panose="020F0502020204030204"/>
              </a:rPr>
              <a:t>en</a:t>
            </a:r>
            <a:r>
              <a:rPr lang="en-US" sz="1600">
                <a:latin typeface="ABC Favorit"/>
                <a:ea typeface="Calibri" panose="020F0502020204030204"/>
                <a:cs typeface="Calibri" panose="020F0502020204030204"/>
              </a:rPr>
              <a:t> </a:t>
            </a:r>
            <a:r>
              <a:rPr lang="en-US" sz="1600" err="1">
                <a:latin typeface="ABC Favorit"/>
                <a:ea typeface="Calibri" panose="020F0502020204030204"/>
                <a:cs typeface="Calibri" panose="020F0502020204030204"/>
              </a:rPr>
              <a:t>sí</a:t>
            </a:r>
            <a:r>
              <a:rPr lang="en-US" sz="1600">
                <a:latin typeface="ABC Favorit"/>
                <a:ea typeface="Calibri" panose="020F0502020204030204"/>
                <a:cs typeface="Calibri" panose="020F0502020204030204"/>
              </a:rPr>
              <a:t> </a:t>
            </a:r>
            <a:r>
              <a:rPr lang="en-US" sz="1600" err="1">
                <a:latin typeface="ABC Favorit"/>
                <a:ea typeface="Calibri" panose="020F0502020204030204"/>
                <a:cs typeface="Calibri" panose="020F0502020204030204"/>
              </a:rPr>
              <a:t>misma</a:t>
            </a:r>
            <a:r>
              <a:rPr lang="en-US" sz="1600">
                <a:latin typeface="ABC Favorit"/>
                <a:ea typeface="Calibri" panose="020F0502020204030204"/>
                <a:cs typeface="Calibri" panose="020F0502020204030204"/>
              </a:rPr>
              <a:t>, con </a:t>
            </a:r>
            <a:r>
              <a:rPr lang="en-US" sz="1600" err="1">
                <a:latin typeface="ABC Favorit"/>
                <a:ea typeface="Calibri" panose="020F0502020204030204"/>
                <a:cs typeface="Calibri" panose="020F0502020204030204"/>
              </a:rPr>
              <a:t>calles</a:t>
            </a:r>
            <a:r>
              <a:rPr lang="en-US" sz="1600">
                <a:latin typeface="ABC Favorit"/>
                <a:ea typeface="Calibri" panose="020F0502020204030204"/>
                <a:cs typeface="Calibri" panose="020F0502020204030204"/>
              </a:rPr>
              <a:t> </a:t>
            </a:r>
            <a:r>
              <a:rPr lang="en-US" sz="1600" err="1">
                <a:latin typeface="ABC Favorit"/>
                <a:ea typeface="Calibri" panose="020F0502020204030204"/>
                <a:cs typeface="Calibri" panose="020F0502020204030204"/>
              </a:rPr>
              <a:t>delimitadas</a:t>
            </a:r>
            <a:r>
              <a:rPr lang="en-US" sz="1600">
                <a:latin typeface="ABC Favorit"/>
                <a:ea typeface="Calibri" panose="020F0502020204030204"/>
                <a:cs typeface="Calibri" panose="020F0502020204030204"/>
              </a:rPr>
              <a:t> </a:t>
            </a:r>
            <a:r>
              <a:rPr lang="en-US" sz="1600" err="1">
                <a:latin typeface="ABC Favorit"/>
                <a:ea typeface="Calibri" panose="020F0502020204030204"/>
                <a:cs typeface="Calibri" panose="020F0502020204030204"/>
              </a:rPr>
              <a:t>por</a:t>
            </a:r>
            <a:r>
              <a:rPr lang="en-US" sz="1600">
                <a:latin typeface="ABC Favorit"/>
                <a:ea typeface="Calibri" panose="020F0502020204030204"/>
                <a:cs typeface="Calibri" panose="020F0502020204030204"/>
              </a:rPr>
              <a:t> las </a:t>
            </a:r>
            <a:r>
              <a:rPr lang="en-US" sz="1600" err="1">
                <a:latin typeface="ABC Favorit"/>
                <a:ea typeface="Calibri" panose="020F0502020204030204"/>
                <a:cs typeface="Calibri" panose="020F0502020204030204"/>
              </a:rPr>
              <a:t>moquetas</a:t>
            </a:r>
            <a:r>
              <a:rPr lang="en-US" sz="1600">
                <a:latin typeface="ABC Favorit"/>
                <a:ea typeface="Calibri" panose="020F0502020204030204"/>
                <a:cs typeface="Calibri" panose="020F0502020204030204"/>
              </a:rPr>
              <a:t> de las </a:t>
            </a:r>
            <a:r>
              <a:rPr lang="en-US" sz="1600" err="1">
                <a:latin typeface="ABC Favorit"/>
                <a:ea typeface="Calibri" panose="020F0502020204030204"/>
                <a:cs typeface="Calibri" panose="020F0502020204030204"/>
              </a:rPr>
              <a:t>diferentes</a:t>
            </a:r>
            <a:r>
              <a:rPr lang="en-US" sz="1600">
                <a:latin typeface="ABC Favorit"/>
                <a:ea typeface="Calibri" panose="020F0502020204030204"/>
                <a:cs typeface="Calibri" panose="020F0502020204030204"/>
              </a:rPr>
              <a:t> </a:t>
            </a:r>
            <a:r>
              <a:rPr lang="en-US" sz="1600" err="1">
                <a:latin typeface="ABC Favorit"/>
                <a:ea typeface="Calibri" panose="020F0502020204030204"/>
                <a:cs typeface="Calibri" panose="020F0502020204030204"/>
              </a:rPr>
              <a:t>localizaciones</a:t>
            </a:r>
            <a:r>
              <a:rPr lang="en-US" sz="1600">
                <a:latin typeface="ABC Favorit"/>
                <a:ea typeface="Calibri" panose="020F0502020204030204"/>
                <a:cs typeface="Calibri" panose="020F0502020204030204"/>
              </a:rPr>
              <a:t>. El </a:t>
            </a:r>
            <a:r>
              <a:rPr lang="en-US" sz="1600" err="1">
                <a:latin typeface="ABC Favorit"/>
                <a:ea typeface="Calibri" panose="020F0502020204030204"/>
                <a:cs typeface="Calibri" panose="020F0502020204030204"/>
              </a:rPr>
              <a:t>concepto</a:t>
            </a:r>
            <a:r>
              <a:rPr lang="en-US" sz="1600">
                <a:latin typeface="ABC Favorit"/>
                <a:ea typeface="Calibri" panose="020F0502020204030204"/>
                <a:cs typeface="Calibri" panose="020F0502020204030204"/>
              </a:rPr>
              <a:t> </a:t>
            </a:r>
            <a:r>
              <a:rPr lang="en-US" sz="1600" err="1">
                <a:latin typeface="ABC Favorit"/>
                <a:ea typeface="Calibri" panose="020F0502020204030204"/>
                <a:cs typeface="Calibri" panose="020F0502020204030204"/>
              </a:rPr>
              <a:t>creativo</a:t>
            </a:r>
            <a:r>
              <a:rPr lang="en-US" sz="1600">
                <a:latin typeface="ABC Favorit"/>
                <a:ea typeface="Calibri" panose="020F0502020204030204"/>
                <a:cs typeface="Calibri" panose="020F0502020204030204"/>
              </a:rPr>
              <a:t> de </a:t>
            </a:r>
            <a:r>
              <a:rPr lang="en-US" sz="1600" err="1">
                <a:latin typeface="ABC Favorit"/>
                <a:ea typeface="Calibri" panose="020F0502020204030204"/>
                <a:cs typeface="Calibri" panose="020F0502020204030204"/>
              </a:rPr>
              <a:t>esta</a:t>
            </a:r>
            <a:r>
              <a:rPr lang="en-US" sz="1600">
                <a:latin typeface="ABC Favorit"/>
                <a:ea typeface="Calibri" panose="020F0502020204030204"/>
                <a:cs typeface="Calibri" panose="020F0502020204030204"/>
              </a:rPr>
              <a:t> </a:t>
            </a:r>
            <a:r>
              <a:rPr lang="en-US" sz="1600" err="1">
                <a:latin typeface="ABC Favorit"/>
                <a:ea typeface="Calibri" panose="020F0502020204030204"/>
                <a:cs typeface="Calibri" panose="020F0502020204030204"/>
              </a:rPr>
              <a:t>edición</a:t>
            </a:r>
            <a:r>
              <a:rPr lang="en-US" sz="1600">
                <a:latin typeface="ABC Favorit"/>
                <a:ea typeface="Calibri" panose="020F0502020204030204"/>
                <a:cs typeface="Calibri" panose="020F0502020204030204"/>
              </a:rPr>
              <a:t> es </a:t>
            </a:r>
            <a:r>
              <a:rPr lang="en-US" sz="1600" b="1">
                <a:latin typeface="ABC Favorit"/>
                <a:ea typeface="Calibri" panose="020F0502020204030204"/>
                <a:cs typeface="Calibri" panose="020F0502020204030204"/>
              </a:rPr>
              <a:t>"The Hive" (La Colmena)</a:t>
            </a:r>
            <a:r>
              <a:rPr lang="en-US" sz="1600">
                <a:latin typeface="ABC Favorit"/>
                <a:ea typeface="Calibri" panose="020F0502020204030204"/>
                <a:cs typeface="Calibri" panose="020F0502020204030204"/>
              </a:rPr>
              <a:t>, que </a:t>
            </a:r>
            <a:r>
              <a:rPr lang="en-US" sz="1600" err="1">
                <a:latin typeface="ABC Favorit"/>
                <a:ea typeface="Calibri" panose="020F0502020204030204"/>
                <a:cs typeface="Calibri" panose="020F0502020204030204"/>
              </a:rPr>
              <a:t>servirá</a:t>
            </a:r>
            <a:r>
              <a:rPr lang="en-US" sz="1600">
                <a:latin typeface="ABC Favorit"/>
                <a:ea typeface="Calibri" panose="020F0502020204030204"/>
                <a:cs typeface="Calibri" panose="020F0502020204030204"/>
              </a:rPr>
              <a:t> para </a:t>
            </a:r>
            <a:r>
              <a:rPr lang="en-US" sz="1600" err="1">
                <a:latin typeface="ABC Favorit"/>
                <a:ea typeface="Calibri" panose="020F0502020204030204"/>
                <a:cs typeface="Calibri" panose="020F0502020204030204"/>
              </a:rPr>
              <a:t>distinguir</a:t>
            </a:r>
            <a:r>
              <a:rPr lang="en-US" sz="1600">
                <a:latin typeface="ABC Favorit"/>
                <a:ea typeface="Calibri" panose="020F0502020204030204"/>
                <a:cs typeface="Calibri" panose="020F0502020204030204"/>
              </a:rPr>
              <a:t>, </a:t>
            </a:r>
            <a:r>
              <a:rPr lang="en-US" sz="1600" err="1">
                <a:latin typeface="ABC Favorit"/>
                <a:ea typeface="Calibri" panose="020F0502020204030204"/>
                <a:cs typeface="Calibri" panose="020F0502020204030204"/>
              </a:rPr>
              <a:t>sobre</a:t>
            </a:r>
            <a:r>
              <a:rPr lang="en-US" sz="1600">
                <a:latin typeface="ABC Favorit"/>
                <a:ea typeface="Calibri" panose="020F0502020204030204"/>
                <a:cs typeface="Calibri" panose="020F0502020204030204"/>
              </a:rPr>
              <a:t> </a:t>
            </a:r>
            <a:r>
              <a:rPr lang="en-US" sz="1600" err="1">
                <a:latin typeface="ABC Favorit"/>
                <a:ea typeface="Calibri" panose="020F0502020204030204"/>
                <a:cs typeface="Calibri" panose="020F0502020204030204"/>
              </a:rPr>
              <a:t>todo</a:t>
            </a:r>
            <a:r>
              <a:rPr lang="en-US" sz="1600">
                <a:latin typeface="ABC Favorit"/>
                <a:ea typeface="Calibri" panose="020F0502020204030204"/>
                <a:cs typeface="Calibri" panose="020F0502020204030204"/>
              </a:rPr>
              <a:t>, las Zonas Pro.</a:t>
            </a:r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0CA5EA5A-BDE9-32E4-8EB9-54397B80AA1E}"/>
              </a:ext>
            </a:extLst>
          </p:cNvPr>
          <p:cNvSpPr/>
          <p:nvPr/>
        </p:nvSpPr>
        <p:spPr>
          <a:xfrm>
            <a:off x="459256" y="3746091"/>
            <a:ext cx="10763705" cy="1347448"/>
          </a:xfrm>
          <a:prstGeom prst="roundRect">
            <a:avLst/>
          </a:prstGeom>
          <a:solidFill>
            <a:schemeClr val="bg2">
              <a:lumMod val="50000"/>
            </a:schemeClr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600">
                <a:solidFill>
                  <a:schemeClr val="tx1"/>
                </a:solidFill>
                <a:latin typeface="ABC Favorit" panose="020B0504030202060203" pitchFamily="34" charset="0"/>
                <a:ea typeface="Calibri" panose="020F0502020204030204"/>
                <a:cs typeface="Calibri" panose="020F0502020204030204"/>
              </a:rPr>
              <a:t>Una </a:t>
            </a:r>
            <a:r>
              <a:rPr lang="en-US" sz="1600" err="1">
                <a:solidFill>
                  <a:schemeClr val="tx1"/>
                </a:solidFill>
                <a:latin typeface="ABC Favorit" panose="020B0504030202060203" pitchFamily="34" charset="0"/>
                <a:ea typeface="Calibri" panose="020F0502020204030204"/>
                <a:cs typeface="Calibri" panose="020F0502020204030204"/>
              </a:rPr>
              <a:t>vez</a:t>
            </a:r>
            <a:r>
              <a:rPr lang="en-US" sz="1600">
                <a:solidFill>
                  <a:schemeClr val="tx1"/>
                </a:solidFill>
                <a:latin typeface="ABC Favorit" panose="020B0504030202060203" pitchFamily="34" charset="0"/>
                <a:ea typeface="Calibri" panose="020F0502020204030204"/>
                <a:cs typeface="Calibri" panose="020F0502020204030204"/>
              </a:rPr>
              <a:t> </a:t>
            </a:r>
            <a:r>
              <a:rPr lang="en-US" sz="1600" err="1">
                <a:solidFill>
                  <a:schemeClr val="tx1"/>
                </a:solidFill>
                <a:latin typeface="ABC Favorit" panose="020B0504030202060203" pitchFamily="34" charset="0"/>
                <a:ea typeface="Calibri" panose="020F0502020204030204"/>
                <a:cs typeface="Calibri" panose="020F0502020204030204"/>
              </a:rPr>
              <a:t>dentro</a:t>
            </a:r>
            <a:r>
              <a:rPr lang="en-US" sz="1600">
                <a:solidFill>
                  <a:schemeClr val="tx1"/>
                </a:solidFill>
                <a:latin typeface="ABC Favorit" panose="020B0504030202060203" pitchFamily="34" charset="0"/>
                <a:ea typeface="Calibri" panose="020F0502020204030204"/>
                <a:cs typeface="Calibri" panose="020F0502020204030204"/>
              </a:rPr>
              <a:t> del </a:t>
            </a:r>
            <a:r>
              <a:rPr lang="en-US" sz="1600" err="1">
                <a:solidFill>
                  <a:schemeClr val="tx1"/>
                </a:solidFill>
                <a:latin typeface="ABC Favorit" panose="020B0504030202060203" pitchFamily="34" charset="0"/>
                <a:ea typeface="Calibri" panose="020F0502020204030204"/>
                <a:cs typeface="Calibri" panose="020F0502020204030204"/>
              </a:rPr>
              <a:t>recinto</a:t>
            </a:r>
            <a:r>
              <a:rPr lang="en-US" sz="1600">
                <a:solidFill>
                  <a:schemeClr val="tx1"/>
                </a:solidFill>
                <a:latin typeface="ABC Favorit" panose="020B0504030202060203" pitchFamily="34" charset="0"/>
                <a:ea typeface="Calibri" panose="020F0502020204030204"/>
                <a:cs typeface="Calibri" panose="020F0502020204030204"/>
              </a:rPr>
              <a:t>, </a:t>
            </a:r>
            <a:r>
              <a:rPr lang="en-US" sz="1600" err="1">
                <a:solidFill>
                  <a:schemeClr val="tx1"/>
                </a:solidFill>
                <a:latin typeface="ABC Favorit" panose="020B0504030202060203" pitchFamily="34" charset="0"/>
                <a:ea typeface="Calibri" panose="020F0502020204030204"/>
                <a:cs typeface="Calibri" panose="020F0502020204030204"/>
              </a:rPr>
              <a:t>distinguiremos</a:t>
            </a:r>
            <a:r>
              <a:rPr lang="en-US" sz="1600">
                <a:solidFill>
                  <a:schemeClr val="tx1"/>
                </a:solidFill>
                <a:latin typeface="ABC Favorit" panose="020B0504030202060203" pitchFamily="34" charset="0"/>
                <a:ea typeface="Calibri" panose="020F0502020204030204"/>
                <a:cs typeface="Calibri" panose="020F0502020204030204"/>
              </a:rPr>
              <a:t> entre:</a:t>
            </a:r>
            <a:endParaRPr lang="en-US" sz="1600">
              <a:solidFill>
                <a:schemeClr val="tx1"/>
              </a:solidFill>
              <a:latin typeface="ABC Favorit" panose="020B0504030202060203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en-US" sz="1600" b="1">
                <a:solidFill>
                  <a:schemeClr val="tx1"/>
                </a:solidFill>
                <a:latin typeface="ABC Favorit"/>
                <a:ea typeface="Calibri" panose="020F0502020204030204"/>
                <a:cs typeface="Calibri" panose="020F0502020204030204"/>
              </a:rPr>
              <a:t>Zonas "free access"</a:t>
            </a:r>
            <a:r>
              <a:rPr lang="en-US" sz="1600">
                <a:solidFill>
                  <a:schemeClr val="tx1"/>
                </a:solidFill>
                <a:latin typeface="ABC Favorit"/>
                <a:ea typeface="Calibri" panose="020F0502020204030204"/>
                <a:cs typeface="Calibri" panose="020F0502020204030204"/>
              </a:rPr>
              <a:t>: </a:t>
            </a:r>
            <a:r>
              <a:rPr lang="en-US" sz="1600" err="1">
                <a:solidFill>
                  <a:schemeClr val="tx1"/>
                </a:solidFill>
                <a:latin typeface="ABC Favorit"/>
                <a:ea typeface="Calibri" panose="020F0502020204030204"/>
                <a:cs typeface="Calibri" panose="020F0502020204030204"/>
              </a:rPr>
              <a:t>accesibles</a:t>
            </a:r>
            <a:r>
              <a:rPr lang="en-US" sz="1600">
                <a:solidFill>
                  <a:schemeClr val="tx1"/>
                </a:solidFill>
                <a:latin typeface="ABC Favorit"/>
                <a:ea typeface="Calibri" panose="020F0502020204030204"/>
                <a:cs typeface="Calibri" panose="020F0502020204030204"/>
              </a:rPr>
              <a:t> para </a:t>
            </a:r>
            <a:r>
              <a:rPr lang="en-US" sz="1600" err="1">
                <a:solidFill>
                  <a:schemeClr val="tx1"/>
                </a:solidFill>
                <a:latin typeface="ABC Favorit"/>
                <a:ea typeface="Calibri" panose="020F0502020204030204"/>
                <a:cs typeface="Calibri" panose="020F0502020204030204"/>
              </a:rPr>
              <a:t>todos</a:t>
            </a:r>
            <a:r>
              <a:rPr lang="en-US" sz="1600">
                <a:solidFill>
                  <a:schemeClr val="tx1"/>
                </a:solidFill>
                <a:latin typeface="ABC Favorit"/>
                <a:ea typeface="Calibri" panose="020F0502020204030204"/>
                <a:cs typeface="Calibri" panose="020F0502020204030204"/>
              </a:rPr>
              <a:t> </a:t>
            </a:r>
            <a:r>
              <a:rPr lang="en-US" sz="1600" err="1">
                <a:solidFill>
                  <a:schemeClr val="tx1"/>
                </a:solidFill>
                <a:latin typeface="ABC Favorit"/>
                <a:ea typeface="Calibri" panose="020F0502020204030204"/>
                <a:cs typeface="Calibri" panose="020F0502020204030204"/>
              </a:rPr>
              <a:t>los</a:t>
            </a:r>
            <a:r>
              <a:rPr lang="en-US" sz="1600">
                <a:solidFill>
                  <a:schemeClr val="tx1"/>
                </a:solidFill>
                <a:latin typeface="ABC Favorit"/>
                <a:ea typeface="Calibri" panose="020F0502020204030204"/>
                <a:cs typeface="Calibri" panose="020F0502020204030204"/>
              </a:rPr>
              <a:t> </a:t>
            </a:r>
            <a:r>
              <a:rPr lang="en-US" sz="1600" err="1">
                <a:solidFill>
                  <a:schemeClr val="tx1"/>
                </a:solidFill>
                <a:latin typeface="ABC Favorit"/>
                <a:ea typeface="Calibri" panose="020F0502020204030204"/>
                <a:cs typeface="Calibri" panose="020F0502020204030204"/>
              </a:rPr>
              <a:t>asistentes</a:t>
            </a:r>
            <a:r>
              <a:rPr lang="en-US" sz="1600">
                <a:solidFill>
                  <a:schemeClr val="tx1"/>
                </a:solidFill>
                <a:latin typeface="ABC Favorit"/>
                <a:ea typeface="Calibri" panose="020F0502020204030204"/>
                <a:cs typeface="Calibri" panose="020F0502020204030204"/>
              </a:rPr>
              <a:t> al </a:t>
            </a:r>
            <a:r>
              <a:rPr lang="en-US" sz="1600" err="1">
                <a:solidFill>
                  <a:schemeClr val="tx1"/>
                </a:solidFill>
                <a:latin typeface="ABC Favorit"/>
                <a:ea typeface="Calibri" panose="020F0502020204030204"/>
                <a:cs typeface="Calibri" panose="020F0502020204030204"/>
              </a:rPr>
              <a:t>evento</a:t>
            </a:r>
            <a:r>
              <a:rPr lang="en-US" sz="1600">
                <a:solidFill>
                  <a:schemeClr val="tx1"/>
                </a:solidFill>
                <a:latin typeface="ABC Favorit"/>
                <a:ea typeface="Calibri" panose="020F0502020204030204"/>
                <a:cs typeface="Calibri" panose="020F0502020204030204"/>
              </a:rPr>
              <a:t>, </a:t>
            </a:r>
            <a:r>
              <a:rPr lang="en-US" sz="1600" err="1">
                <a:solidFill>
                  <a:schemeClr val="tx1"/>
                </a:solidFill>
                <a:latin typeface="ABC Favorit"/>
                <a:ea typeface="Calibri" panose="020F0502020204030204"/>
                <a:cs typeface="Calibri" panose="020F0502020204030204"/>
              </a:rPr>
              <a:t>incluido</a:t>
            </a:r>
            <a:r>
              <a:rPr lang="en-US" sz="1600">
                <a:solidFill>
                  <a:schemeClr val="tx1"/>
                </a:solidFill>
                <a:latin typeface="ABC Favorit"/>
                <a:ea typeface="Calibri" panose="020F0502020204030204"/>
                <a:cs typeface="Calibri" panose="020F0502020204030204"/>
              </a:rPr>
              <a:t> </a:t>
            </a:r>
            <a:r>
              <a:rPr lang="en-US" sz="1600" err="1">
                <a:solidFill>
                  <a:schemeClr val="tx1"/>
                </a:solidFill>
                <a:latin typeface="ABC Favorit"/>
                <a:ea typeface="Calibri" panose="020F0502020204030204"/>
                <a:cs typeface="Calibri" panose="020F0502020204030204"/>
              </a:rPr>
              <a:t>talento</a:t>
            </a:r>
            <a:r>
              <a:rPr lang="en-US" sz="1600">
                <a:solidFill>
                  <a:schemeClr val="tx1"/>
                </a:solidFill>
                <a:latin typeface="ABC Favorit"/>
                <a:ea typeface="Calibri" panose="020F0502020204030204"/>
                <a:cs typeface="Calibri" panose="020F0502020204030204"/>
              </a:rPr>
              <a:t> digital junior.</a:t>
            </a:r>
            <a:endParaRPr lang="en-US" sz="1600">
              <a:solidFill>
                <a:schemeClr val="tx1"/>
              </a:solidFill>
              <a:latin typeface="ABC Favorit" panose="020B0504030202060203" pitchFamily="34" charset="0"/>
              <a:ea typeface="Calibri" panose="020F0502020204030204"/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en-US" sz="1600" b="1">
                <a:solidFill>
                  <a:schemeClr val="tx1"/>
                </a:solidFill>
                <a:latin typeface="ABC Favorit" panose="020B0504030202060203" pitchFamily="34" charset="0"/>
                <a:ea typeface="Calibri" panose="020F0502020204030204"/>
                <a:cs typeface="Calibri" panose="020F0502020204030204"/>
              </a:rPr>
              <a:t>Zonas Pro</a:t>
            </a:r>
            <a:r>
              <a:rPr lang="en-US" sz="1600">
                <a:solidFill>
                  <a:schemeClr val="tx1"/>
                </a:solidFill>
                <a:latin typeface="ABC Favorit" panose="020B0504030202060203" pitchFamily="34" charset="0"/>
                <a:ea typeface="Calibri" panose="020F0502020204030204"/>
                <a:cs typeface="Calibri" panose="020F0502020204030204"/>
              </a:rPr>
              <a:t>: </a:t>
            </a:r>
            <a:r>
              <a:rPr lang="en-US" sz="1600" err="1">
                <a:solidFill>
                  <a:schemeClr val="tx1"/>
                </a:solidFill>
                <a:latin typeface="ABC Favorit" panose="020B0504030202060203" pitchFamily="34" charset="0"/>
                <a:ea typeface="Calibri" panose="020F0502020204030204"/>
                <a:cs typeface="Calibri" panose="020F0502020204030204"/>
              </a:rPr>
              <a:t>accesibles</a:t>
            </a:r>
            <a:r>
              <a:rPr lang="en-US" sz="1600">
                <a:solidFill>
                  <a:schemeClr val="tx1"/>
                </a:solidFill>
                <a:latin typeface="ABC Favorit" panose="020B0504030202060203" pitchFamily="34" charset="0"/>
                <a:ea typeface="Calibri" panose="020F0502020204030204"/>
                <a:cs typeface="Calibri" panose="020F0502020204030204"/>
              </a:rPr>
              <a:t> </a:t>
            </a:r>
            <a:r>
              <a:rPr lang="en-US" sz="1600" err="1">
                <a:solidFill>
                  <a:schemeClr val="tx1"/>
                </a:solidFill>
                <a:latin typeface="ABC Favorit" panose="020B0504030202060203" pitchFamily="34" charset="0"/>
                <a:ea typeface="Calibri" panose="020F0502020204030204"/>
                <a:cs typeface="Calibri" panose="020F0502020204030204"/>
              </a:rPr>
              <a:t>sólo</a:t>
            </a:r>
            <a:r>
              <a:rPr lang="en-US" sz="1600">
                <a:solidFill>
                  <a:schemeClr val="tx1"/>
                </a:solidFill>
                <a:latin typeface="ABC Favorit" panose="020B0504030202060203" pitchFamily="34" charset="0"/>
                <a:ea typeface="Calibri" panose="020F0502020204030204"/>
                <a:cs typeface="Calibri" panose="020F0502020204030204"/>
              </a:rPr>
              <a:t> para </a:t>
            </a:r>
            <a:r>
              <a:rPr lang="en-US" sz="1600" err="1">
                <a:solidFill>
                  <a:schemeClr val="tx1"/>
                </a:solidFill>
                <a:latin typeface="ABC Favorit" panose="020B0504030202060203" pitchFamily="34" charset="0"/>
                <a:ea typeface="Calibri" panose="020F0502020204030204"/>
                <a:cs typeface="Calibri" panose="020F0502020204030204"/>
              </a:rPr>
              <a:t>aquellos</a:t>
            </a:r>
            <a:r>
              <a:rPr lang="en-US" sz="1600">
                <a:solidFill>
                  <a:schemeClr val="tx1"/>
                </a:solidFill>
                <a:latin typeface="ABC Favorit" panose="020B0504030202060203" pitchFamily="34" charset="0"/>
                <a:ea typeface="Calibri" panose="020F0502020204030204"/>
                <a:cs typeface="Calibri" panose="020F0502020204030204"/>
              </a:rPr>
              <a:t> que </a:t>
            </a:r>
            <a:r>
              <a:rPr lang="en-US" sz="1600" err="1">
                <a:solidFill>
                  <a:schemeClr val="tx1"/>
                </a:solidFill>
                <a:latin typeface="ABC Favorit" panose="020B0504030202060203" pitchFamily="34" charset="0"/>
                <a:ea typeface="Calibri" panose="020F0502020204030204"/>
                <a:cs typeface="Calibri" panose="020F0502020204030204"/>
              </a:rPr>
              <a:t>tengan</a:t>
            </a:r>
            <a:r>
              <a:rPr lang="en-US" sz="1600">
                <a:solidFill>
                  <a:schemeClr val="tx1"/>
                </a:solidFill>
                <a:latin typeface="ABC Favorit" panose="020B0504030202060203" pitchFamily="34" charset="0"/>
                <a:ea typeface="Calibri" panose="020F0502020204030204"/>
                <a:cs typeface="Calibri" panose="020F0502020204030204"/>
              </a:rPr>
              <a:t> </a:t>
            </a:r>
            <a:r>
              <a:rPr lang="en-US" sz="1600" err="1">
                <a:solidFill>
                  <a:schemeClr val="tx1"/>
                </a:solidFill>
                <a:latin typeface="ABC Favorit" panose="020B0504030202060203" pitchFamily="34" charset="0"/>
                <a:ea typeface="Calibri" panose="020F0502020204030204"/>
                <a:cs typeface="Calibri" panose="020F0502020204030204"/>
              </a:rPr>
              <a:t>el</a:t>
            </a:r>
            <a:r>
              <a:rPr lang="en-US" sz="1600">
                <a:solidFill>
                  <a:schemeClr val="tx1"/>
                </a:solidFill>
                <a:latin typeface="ABC Favorit" panose="020B0504030202060203" pitchFamily="34" charset="0"/>
                <a:ea typeface="Calibri" panose="020F0502020204030204"/>
                <a:cs typeface="Calibri" panose="020F0502020204030204"/>
              </a:rPr>
              <a:t> </a:t>
            </a:r>
            <a:r>
              <a:rPr lang="en-US" sz="1600" err="1">
                <a:solidFill>
                  <a:schemeClr val="tx1"/>
                </a:solidFill>
                <a:latin typeface="ABC Favorit" panose="020B0504030202060203" pitchFamily="34" charset="0"/>
                <a:ea typeface="Calibri" panose="020F0502020204030204"/>
                <a:cs typeface="Calibri" panose="020F0502020204030204"/>
              </a:rPr>
              <a:t>pase</a:t>
            </a:r>
            <a:r>
              <a:rPr lang="en-US" sz="1600">
                <a:solidFill>
                  <a:schemeClr val="tx1"/>
                </a:solidFill>
                <a:latin typeface="ABC Favorit" panose="020B0504030202060203" pitchFamily="34" charset="0"/>
                <a:ea typeface="Calibri" panose="020F0502020204030204"/>
                <a:cs typeface="Calibri" panose="020F0502020204030204"/>
              </a:rPr>
              <a:t> Pro (</a:t>
            </a:r>
            <a:r>
              <a:rPr lang="en-US" sz="1600" err="1">
                <a:solidFill>
                  <a:schemeClr val="tx1"/>
                </a:solidFill>
                <a:latin typeface="ABC Favorit" panose="020B0504030202060203" pitchFamily="34" charset="0"/>
                <a:ea typeface="Calibri" panose="020F0502020204030204"/>
                <a:cs typeface="Calibri" panose="020F0502020204030204"/>
              </a:rPr>
              <a:t>enfocado</a:t>
            </a:r>
            <a:r>
              <a:rPr lang="en-US" sz="1600">
                <a:solidFill>
                  <a:schemeClr val="tx1"/>
                </a:solidFill>
                <a:latin typeface="ABC Favorit" panose="020B0504030202060203" pitchFamily="34" charset="0"/>
                <a:ea typeface="Calibri" panose="020F0502020204030204"/>
                <a:cs typeface="Calibri" panose="020F0502020204030204"/>
              </a:rPr>
              <a:t> </a:t>
            </a:r>
            <a:r>
              <a:rPr lang="en-US" sz="1600" err="1">
                <a:solidFill>
                  <a:schemeClr val="tx1"/>
                </a:solidFill>
                <a:latin typeface="ABC Favorit" panose="020B0504030202060203" pitchFamily="34" charset="0"/>
                <a:ea typeface="Calibri" panose="020F0502020204030204"/>
                <a:cs typeface="Calibri" panose="020F0502020204030204"/>
              </a:rPr>
              <a:t>en</a:t>
            </a:r>
            <a:r>
              <a:rPr lang="en-US" sz="1600">
                <a:solidFill>
                  <a:schemeClr val="tx1"/>
                </a:solidFill>
                <a:latin typeface="ABC Favorit" panose="020B0504030202060203" pitchFamily="34" charset="0"/>
                <a:ea typeface="Calibri" panose="020F0502020204030204"/>
                <a:cs typeface="Calibri" panose="020F0502020204030204"/>
              </a:rPr>
              <a:t> </a:t>
            </a:r>
            <a:r>
              <a:rPr lang="en-US" sz="1600" err="1">
                <a:solidFill>
                  <a:schemeClr val="tx1"/>
                </a:solidFill>
                <a:latin typeface="ABC Favorit" panose="020B0504030202060203" pitchFamily="34" charset="0"/>
                <a:ea typeface="Calibri" panose="020F0502020204030204"/>
                <a:cs typeface="Calibri" panose="020F0502020204030204"/>
              </a:rPr>
              <a:t>desarrolladores</a:t>
            </a:r>
            <a:r>
              <a:rPr lang="en-US" sz="1600">
                <a:solidFill>
                  <a:schemeClr val="tx1"/>
                </a:solidFill>
                <a:latin typeface="ABC Favorit" panose="020B0504030202060203" pitchFamily="34" charset="0"/>
                <a:ea typeface="Calibri" panose="020F0502020204030204"/>
                <a:cs typeface="Calibri" panose="020F0502020204030204"/>
              </a:rPr>
              <a:t> de software </a:t>
            </a:r>
            <a:r>
              <a:rPr lang="en-US" sz="1600" err="1">
                <a:solidFill>
                  <a:schemeClr val="tx1"/>
                </a:solidFill>
                <a:latin typeface="ABC Favorit" panose="020B0504030202060203" pitchFamily="34" charset="0"/>
                <a:ea typeface="Calibri" panose="020F0502020204030204"/>
                <a:cs typeface="Calibri" panose="020F0502020204030204"/>
              </a:rPr>
              <a:t>profesionales</a:t>
            </a:r>
            <a:r>
              <a:rPr lang="en-US" sz="1600">
                <a:solidFill>
                  <a:schemeClr val="tx1"/>
                </a:solidFill>
                <a:latin typeface="ABC Favorit" panose="020B0504030202060203" pitchFamily="34" charset="0"/>
                <a:ea typeface="Calibri" panose="020F0502020204030204"/>
                <a:cs typeface="Calibri" panose="020F0502020204030204"/>
              </a:rPr>
              <a:t>) o un </a:t>
            </a:r>
            <a:r>
              <a:rPr lang="en-US" sz="1600" err="1">
                <a:solidFill>
                  <a:schemeClr val="tx1"/>
                </a:solidFill>
                <a:latin typeface="ABC Favorit" panose="020B0504030202060203" pitchFamily="34" charset="0"/>
                <a:ea typeface="Calibri" panose="020F0502020204030204"/>
                <a:cs typeface="Calibri" panose="020F0502020204030204"/>
              </a:rPr>
              <a:t>pase</a:t>
            </a:r>
            <a:r>
              <a:rPr lang="en-US" sz="1600">
                <a:solidFill>
                  <a:schemeClr val="tx1"/>
                </a:solidFill>
                <a:latin typeface="ABC Favorit" panose="020B0504030202060203" pitchFamily="34" charset="0"/>
                <a:ea typeface="Calibri" panose="020F0502020204030204"/>
                <a:cs typeface="Calibri" panose="020F0502020204030204"/>
              </a:rPr>
              <a:t> MWC / 4YFN, </a:t>
            </a:r>
            <a:r>
              <a:rPr lang="en-US" sz="1600" err="1">
                <a:solidFill>
                  <a:schemeClr val="tx1"/>
                </a:solidFill>
                <a:latin typeface="ABC Favorit" panose="020B0504030202060203" pitchFamily="34" charset="0"/>
                <a:ea typeface="Calibri" panose="020F0502020204030204"/>
                <a:cs typeface="Calibri" panose="020F0502020204030204"/>
              </a:rPr>
              <a:t>por</a:t>
            </a:r>
            <a:r>
              <a:rPr lang="en-US" sz="1600">
                <a:solidFill>
                  <a:schemeClr val="tx1"/>
                </a:solidFill>
                <a:latin typeface="ABC Favorit" panose="020B0504030202060203" pitchFamily="34" charset="0"/>
                <a:ea typeface="Calibri" panose="020F0502020204030204"/>
                <a:cs typeface="Calibri" panose="020F0502020204030204"/>
              </a:rPr>
              <a:t> lo que </a:t>
            </a:r>
            <a:r>
              <a:rPr lang="en-US" sz="1600" err="1">
                <a:solidFill>
                  <a:schemeClr val="tx1"/>
                </a:solidFill>
                <a:latin typeface="ABC Favorit" panose="020B0504030202060203" pitchFamily="34" charset="0"/>
                <a:ea typeface="Calibri" panose="020F0502020204030204"/>
                <a:cs typeface="Calibri" panose="020F0502020204030204"/>
              </a:rPr>
              <a:t>será</a:t>
            </a:r>
            <a:r>
              <a:rPr lang="en-US" sz="1600">
                <a:solidFill>
                  <a:schemeClr val="tx1"/>
                </a:solidFill>
                <a:latin typeface="ABC Favorit" panose="020B0504030202060203" pitchFamily="34" charset="0"/>
                <a:ea typeface="Calibri" panose="020F0502020204030204"/>
                <a:cs typeface="Calibri" panose="020F0502020204030204"/>
              </a:rPr>
              <a:t> </a:t>
            </a:r>
            <a:r>
              <a:rPr lang="en-US" sz="1600" err="1">
                <a:solidFill>
                  <a:schemeClr val="tx1"/>
                </a:solidFill>
                <a:latin typeface="ABC Favorit" panose="020B0504030202060203" pitchFamily="34" charset="0"/>
                <a:ea typeface="Calibri" panose="020F0502020204030204"/>
                <a:cs typeface="Calibri" panose="020F0502020204030204"/>
              </a:rPr>
              <a:t>necesario</a:t>
            </a:r>
            <a:r>
              <a:rPr lang="en-US" sz="1600">
                <a:solidFill>
                  <a:schemeClr val="tx1"/>
                </a:solidFill>
                <a:latin typeface="ABC Favorit" panose="020B0504030202060203" pitchFamily="34" charset="0"/>
                <a:ea typeface="Calibri" panose="020F0502020204030204"/>
                <a:cs typeface="Calibri" panose="020F0502020204030204"/>
              </a:rPr>
              <a:t> </a:t>
            </a:r>
            <a:r>
              <a:rPr lang="en-US" sz="1600" err="1">
                <a:solidFill>
                  <a:schemeClr val="tx1"/>
                </a:solidFill>
                <a:latin typeface="ABC Favorit" panose="020B0504030202060203" pitchFamily="34" charset="0"/>
                <a:ea typeface="Calibri" panose="020F0502020204030204"/>
                <a:cs typeface="Calibri" panose="020F0502020204030204"/>
              </a:rPr>
              <a:t>delimitar</a:t>
            </a:r>
            <a:r>
              <a:rPr lang="en-US" sz="1600">
                <a:solidFill>
                  <a:schemeClr val="tx1"/>
                </a:solidFill>
                <a:latin typeface="ABC Favorit" panose="020B0504030202060203" pitchFamily="34" charset="0"/>
                <a:ea typeface="Calibri" panose="020F0502020204030204"/>
                <a:cs typeface="Calibri" panose="020F0502020204030204"/>
              </a:rPr>
              <a:t> </a:t>
            </a:r>
            <a:r>
              <a:rPr lang="en-US" sz="1600" err="1">
                <a:solidFill>
                  <a:schemeClr val="tx1"/>
                </a:solidFill>
                <a:latin typeface="ABC Favorit" panose="020B0504030202060203" pitchFamily="34" charset="0"/>
                <a:ea typeface="Calibri" panose="020F0502020204030204"/>
                <a:cs typeface="Calibri" panose="020F0502020204030204"/>
              </a:rPr>
              <a:t>estas</a:t>
            </a:r>
            <a:r>
              <a:rPr lang="en-US" sz="1600">
                <a:solidFill>
                  <a:schemeClr val="tx1"/>
                </a:solidFill>
                <a:latin typeface="ABC Favorit" panose="020B0504030202060203" pitchFamily="34" charset="0"/>
                <a:ea typeface="Calibri" panose="020F0502020204030204"/>
                <a:cs typeface="Calibri" panose="020F0502020204030204"/>
              </a:rPr>
              <a:t> zonas para </a:t>
            </a:r>
            <a:r>
              <a:rPr lang="en-US" sz="1600" err="1">
                <a:solidFill>
                  <a:schemeClr val="tx1"/>
                </a:solidFill>
                <a:latin typeface="ABC Favorit" panose="020B0504030202060203" pitchFamily="34" charset="0"/>
                <a:ea typeface="Calibri" panose="020F0502020204030204"/>
                <a:cs typeface="Calibri" panose="020F0502020204030204"/>
              </a:rPr>
              <a:t>controlar</a:t>
            </a:r>
            <a:r>
              <a:rPr lang="en-US" sz="1600">
                <a:solidFill>
                  <a:schemeClr val="tx1"/>
                </a:solidFill>
                <a:latin typeface="ABC Favorit" panose="020B0504030202060203" pitchFamily="34" charset="0"/>
                <a:ea typeface="Calibri" panose="020F0502020204030204"/>
                <a:cs typeface="Calibri" panose="020F0502020204030204"/>
              </a:rPr>
              <a:t> </a:t>
            </a:r>
            <a:r>
              <a:rPr lang="en-US" sz="1600" err="1">
                <a:solidFill>
                  <a:schemeClr val="tx1"/>
                </a:solidFill>
                <a:latin typeface="ABC Favorit" panose="020B0504030202060203" pitchFamily="34" charset="0"/>
                <a:ea typeface="Calibri" panose="020F0502020204030204"/>
                <a:cs typeface="Calibri" panose="020F0502020204030204"/>
              </a:rPr>
              <a:t>el</a:t>
            </a:r>
            <a:r>
              <a:rPr lang="en-US" sz="1600">
                <a:solidFill>
                  <a:schemeClr val="tx1"/>
                </a:solidFill>
                <a:latin typeface="ABC Favorit" panose="020B0504030202060203" pitchFamily="34" charset="0"/>
                <a:ea typeface="Calibri" panose="020F0502020204030204"/>
                <a:cs typeface="Calibri" panose="020F0502020204030204"/>
              </a:rPr>
              <a:t> </a:t>
            </a:r>
            <a:r>
              <a:rPr lang="en-US" sz="1600" err="1">
                <a:solidFill>
                  <a:schemeClr val="tx1"/>
                </a:solidFill>
                <a:latin typeface="ABC Favorit" panose="020B0504030202060203" pitchFamily="34" charset="0"/>
                <a:ea typeface="Calibri" panose="020F0502020204030204"/>
                <a:cs typeface="Calibri" panose="020F0502020204030204"/>
              </a:rPr>
              <a:t>acceso</a:t>
            </a:r>
            <a:r>
              <a:rPr lang="en-US" sz="1600">
                <a:solidFill>
                  <a:schemeClr val="tx1"/>
                </a:solidFill>
                <a:latin typeface="ABC Favorit" panose="020B0504030202060203" pitchFamily="34" charset="0"/>
                <a:ea typeface="Calibri" panose="020F0502020204030204"/>
                <a:cs typeface="Calibri" panose="020F0502020204030204"/>
              </a:rPr>
              <a:t>.</a:t>
            </a:r>
            <a:endParaRPr lang="es-ES" sz="1600"/>
          </a:p>
        </p:txBody>
      </p:sp>
    </p:spTree>
    <p:extLst>
      <p:ext uri="{BB962C8B-B14F-4D97-AF65-F5344CB8AC3E}">
        <p14:creationId xmlns:p14="http://schemas.microsoft.com/office/powerpoint/2010/main" val="29466587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6ED7B20-AF76-D3E3-39CD-E5697FF06D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Imagen que contiene oscuro, iluminado, luz, tráfico&#10;&#10;Descripción generada automáticamente">
            <a:extLst>
              <a:ext uri="{FF2B5EF4-FFF2-40B4-BE49-F238E27FC236}">
                <a16:creationId xmlns:a16="http://schemas.microsoft.com/office/drawing/2014/main" id="{61CCCD4D-B166-F146-3DE6-C6E9F304E3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4467" y="292496"/>
            <a:ext cx="1594104" cy="678023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B9DCB062-AD2D-EB1D-52A2-8433834A22F7}"/>
              </a:ext>
            </a:extLst>
          </p:cNvPr>
          <p:cNvSpPr txBox="1"/>
          <p:nvPr/>
        </p:nvSpPr>
        <p:spPr>
          <a:xfrm>
            <a:off x="433069" y="513221"/>
            <a:ext cx="10614308" cy="73173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0"/>
              </a:lnSpc>
            </a:pPr>
            <a:r>
              <a:rPr lang="en-US" sz="5400">
                <a:latin typeface="Cru Condensed Black"/>
                <a:cs typeface="Poppins"/>
              </a:rPr>
              <a:t>CONCEPTO CREATIVO 2026</a:t>
            </a:r>
            <a:endParaRPr lang="en-US" sz="5400">
              <a:ea typeface="Calibri"/>
              <a:cs typeface="Calibri"/>
            </a:endParaRP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8048D01F-15F4-8F58-AEA0-333903BA0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  </a:t>
            </a:r>
          </a:p>
        </p:txBody>
      </p:sp>
      <p:sp>
        <p:nvSpPr>
          <p:cNvPr id="3" name="CuadroTexto 4">
            <a:extLst>
              <a:ext uri="{FF2B5EF4-FFF2-40B4-BE49-F238E27FC236}">
                <a16:creationId xmlns:a16="http://schemas.microsoft.com/office/drawing/2014/main" id="{43EE9DA8-D7B6-98EB-913C-B387B281F3AE}"/>
              </a:ext>
            </a:extLst>
          </p:cNvPr>
          <p:cNvSpPr txBox="1"/>
          <p:nvPr/>
        </p:nvSpPr>
        <p:spPr>
          <a:xfrm>
            <a:off x="404217" y="1301250"/>
            <a:ext cx="10809338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000">
                <a:latin typeface="Favorit Mono"/>
                <a:ea typeface="Calibri"/>
                <a:cs typeface="Poppins"/>
              </a:rPr>
              <a:t>VER BRANDBOOK TALENT ARENA EN DOCUMENTO ADICIONAL</a:t>
            </a:r>
            <a:endParaRPr lang="en-US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CBA8820-52B8-13F7-4963-FCBBCC9570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1587" y="1927283"/>
            <a:ext cx="9328825" cy="4765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6758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EB67FC-12EC-7B4D-024A-06E45DEAB6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Imagen que contiene oscuro, iluminado, luz, tráfico&#10;&#10;Descripción generada automáticamente">
            <a:extLst>
              <a:ext uri="{FF2B5EF4-FFF2-40B4-BE49-F238E27FC236}">
                <a16:creationId xmlns:a16="http://schemas.microsoft.com/office/drawing/2014/main" id="{C053A582-D463-7BF6-7569-D0F686844E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4467" y="292496"/>
            <a:ext cx="1594104" cy="678023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FA77A7A5-EE69-2363-309E-60EEC625F16A}"/>
              </a:ext>
            </a:extLst>
          </p:cNvPr>
          <p:cNvSpPr txBox="1"/>
          <p:nvPr/>
        </p:nvSpPr>
        <p:spPr>
          <a:xfrm>
            <a:off x="433069" y="513221"/>
            <a:ext cx="10614308" cy="73173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Cru Condensed Black"/>
                <a:ea typeface="+mn-ea"/>
                <a:cs typeface="Poppins"/>
              </a:rPr>
              <a:t>CONCEPTO CREATIVO 2026</a:t>
            </a: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111111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EF840016-66D9-9C8E-C0D8-16FBA4615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  </a:t>
            </a:r>
          </a:p>
        </p:txBody>
      </p:sp>
      <p:sp>
        <p:nvSpPr>
          <p:cNvPr id="3" name="CuadroTexto 4">
            <a:extLst>
              <a:ext uri="{FF2B5EF4-FFF2-40B4-BE49-F238E27FC236}">
                <a16:creationId xmlns:a16="http://schemas.microsoft.com/office/drawing/2014/main" id="{EE2CEECA-1D9F-FDFB-1EF9-E14E1AD22042}"/>
              </a:ext>
            </a:extLst>
          </p:cNvPr>
          <p:cNvSpPr txBox="1"/>
          <p:nvPr/>
        </p:nvSpPr>
        <p:spPr>
          <a:xfrm>
            <a:off x="404217" y="1301250"/>
            <a:ext cx="10809338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Favorit Mono"/>
                <a:ea typeface="Calibri"/>
                <a:cs typeface="Poppins"/>
              </a:rPr>
              <a:t>VER BRANDBOOK TALENT ARENA EN DOCUMENTO ADICIONAL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1111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E32FA60-F6D2-6499-AAA9-748C61BD2B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6043" y="1775777"/>
            <a:ext cx="8845685" cy="4789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9881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A540BAC-ED69-3CBB-CA70-B30E8FC082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Imagen que contiene oscuro, iluminado, luz, tráfico&#10;&#10;Descripción generada automáticamente">
            <a:extLst>
              <a:ext uri="{FF2B5EF4-FFF2-40B4-BE49-F238E27FC236}">
                <a16:creationId xmlns:a16="http://schemas.microsoft.com/office/drawing/2014/main" id="{8F28F84F-F525-8610-21BF-68063E0CCD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4467" y="292496"/>
            <a:ext cx="1594104" cy="678023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FD3D84BA-68A2-F309-E21D-05F27C7A4E99}"/>
              </a:ext>
            </a:extLst>
          </p:cNvPr>
          <p:cNvSpPr txBox="1"/>
          <p:nvPr/>
        </p:nvSpPr>
        <p:spPr>
          <a:xfrm>
            <a:off x="433069" y="513221"/>
            <a:ext cx="10614308" cy="73173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Cru Condensed Black"/>
                <a:ea typeface="+mn-ea"/>
                <a:cs typeface="Poppins"/>
              </a:rPr>
              <a:t>CONCEPTO CREATIVO 2026</a:t>
            </a: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111111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EB30E85A-AA20-0615-F7ED-BEBC5A775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  </a:t>
            </a:r>
          </a:p>
        </p:txBody>
      </p:sp>
      <p:sp>
        <p:nvSpPr>
          <p:cNvPr id="3" name="CuadroTexto 4">
            <a:extLst>
              <a:ext uri="{FF2B5EF4-FFF2-40B4-BE49-F238E27FC236}">
                <a16:creationId xmlns:a16="http://schemas.microsoft.com/office/drawing/2014/main" id="{1C09ACF5-34F4-AC52-5755-86726C17EBB3}"/>
              </a:ext>
            </a:extLst>
          </p:cNvPr>
          <p:cNvSpPr txBox="1"/>
          <p:nvPr/>
        </p:nvSpPr>
        <p:spPr>
          <a:xfrm>
            <a:off x="404217" y="1301250"/>
            <a:ext cx="10809338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Favorit Mono"/>
                <a:ea typeface="Calibri"/>
                <a:cs typeface="Poppins"/>
              </a:rPr>
              <a:t>VER BRANDBOOK TALENT ARENA EN DOCUMENTO ADICIONAL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1111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D3CA56D-7810-CB93-6CD5-4AB5F0613A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5413" y="1757650"/>
            <a:ext cx="9439072" cy="5041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2120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1B8F0F7-C64D-BF0F-6B29-5F5A50FD52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4887942"/>
              </p:ext>
            </p:extLst>
          </p:nvPr>
        </p:nvGraphicFramePr>
        <p:xfrm>
          <a:off x="970767" y="1711890"/>
          <a:ext cx="10577567" cy="452813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364469">
                  <a:extLst>
                    <a:ext uri="{9D8B030D-6E8A-4147-A177-3AD203B41FA5}">
                      <a16:colId xmlns:a16="http://schemas.microsoft.com/office/drawing/2014/main" val="675627204"/>
                    </a:ext>
                  </a:extLst>
                </a:gridCol>
                <a:gridCol w="2193636">
                  <a:extLst>
                    <a:ext uri="{9D8B030D-6E8A-4147-A177-3AD203B41FA5}">
                      <a16:colId xmlns:a16="http://schemas.microsoft.com/office/drawing/2014/main" val="2078262081"/>
                    </a:ext>
                  </a:extLst>
                </a:gridCol>
                <a:gridCol w="2019462">
                  <a:extLst>
                    <a:ext uri="{9D8B030D-6E8A-4147-A177-3AD203B41FA5}">
                      <a16:colId xmlns:a16="http://schemas.microsoft.com/office/drawing/2014/main" val="3129736958"/>
                    </a:ext>
                  </a:extLst>
                </a:gridCol>
              </a:tblGrid>
              <a:tr h="615686"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395"/>
                        </a:lnSpc>
                        <a:buNone/>
                      </a:pPr>
                      <a:endParaRPr lang="es-ES" sz="2000" b="1">
                        <a:solidFill>
                          <a:schemeClr val="tx1"/>
                        </a:solidFill>
                        <a:effectLst/>
                        <a:latin typeface="ABC Favorit"/>
                      </a:endParaRPr>
                    </a:p>
                    <a:p>
                      <a:pPr lvl="0" algn="ctr">
                        <a:lnSpc>
                          <a:spcPts val="1395"/>
                        </a:lnSpc>
                        <a:buNone/>
                      </a:pPr>
                      <a:r>
                        <a:rPr lang="es-ES" sz="2000" b="1" dirty="0">
                          <a:solidFill>
                            <a:schemeClr val="tx1"/>
                          </a:solidFill>
                          <a:effectLst/>
                          <a:latin typeface="ABC Favorit"/>
                        </a:rPr>
                        <a:t>Localizaciones</a:t>
                      </a:r>
                      <a:r>
                        <a:rPr lang="es-ES" sz="2000" dirty="0">
                          <a:solidFill>
                            <a:schemeClr val="tx1"/>
                          </a:solidFill>
                          <a:effectLst/>
                          <a:latin typeface="ABC Favorit"/>
                        </a:rPr>
                        <a:t> </a:t>
                      </a:r>
                    </a:p>
                  </a:txBody>
                  <a:tcPr marL="66675" marR="6667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395"/>
                        </a:lnSpc>
                        <a:buNone/>
                      </a:pPr>
                      <a:endParaRPr lang="es-ES" sz="2000" b="1">
                        <a:solidFill>
                          <a:schemeClr val="tx1"/>
                        </a:solidFill>
                        <a:effectLst/>
                        <a:latin typeface="ABC Favorit"/>
                      </a:endParaRPr>
                    </a:p>
                    <a:p>
                      <a:pPr lvl="0" algn="ctr">
                        <a:lnSpc>
                          <a:spcPts val="1395"/>
                        </a:lnSpc>
                        <a:buNone/>
                      </a:pPr>
                      <a:r>
                        <a:rPr lang="es-ES" sz="2000" b="1" dirty="0">
                          <a:solidFill>
                            <a:schemeClr val="tx1"/>
                          </a:solidFill>
                          <a:effectLst/>
                          <a:latin typeface="ABC Favorit"/>
                        </a:rPr>
                        <a:t>Unidades</a:t>
                      </a:r>
                      <a:r>
                        <a:rPr lang="es-ES" sz="2000" dirty="0">
                          <a:solidFill>
                            <a:schemeClr val="tx1"/>
                          </a:solidFill>
                          <a:effectLst/>
                          <a:latin typeface="ABC Favorit"/>
                        </a:rPr>
                        <a:t> </a:t>
                      </a:r>
                    </a:p>
                  </a:txBody>
                  <a:tcPr marL="66675" marR="6667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395"/>
                        </a:lnSpc>
                        <a:buNone/>
                      </a:pPr>
                      <a:endParaRPr lang="es-ES" sz="2000" b="1">
                        <a:solidFill>
                          <a:schemeClr val="tx1"/>
                        </a:solidFill>
                        <a:effectLst/>
                        <a:latin typeface="ABC Favorit"/>
                      </a:endParaRPr>
                    </a:p>
                    <a:p>
                      <a:pPr lvl="0" algn="ctr">
                        <a:lnSpc>
                          <a:spcPts val="1395"/>
                        </a:lnSpc>
                        <a:buNone/>
                      </a:pPr>
                      <a:r>
                        <a:rPr lang="es-ES" sz="2000" b="1" dirty="0">
                          <a:solidFill>
                            <a:schemeClr val="tx1"/>
                          </a:solidFill>
                          <a:effectLst/>
                          <a:latin typeface="ABC Favorit"/>
                        </a:rPr>
                        <a:t>Capacidad por unidad</a:t>
                      </a:r>
                      <a:r>
                        <a:rPr lang="es-ES" sz="2000" dirty="0">
                          <a:solidFill>
                            <a:schemeClr val="tx1"/>
                          </a:solidFill>
                          <a:effectLst/>
                          <a:latin typeface="ABC Favorit"/>
                        </a:rPr>
                        <a:t> </a:t>
                      </a:r>
                    </a:p>
                  </a:txBody>
                  <a:tcPr marL="66675" marR="6667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2585453"/>
                  </a:ext>
                </a:extLst>
              </a:tr>
              <a:tr h="600363">
                <a:tc>
                  <a:txBody>
                    <a:bodyPr/>
                    <a:lstStyle/>
                    <a:p>
                      <a:pPr rtl="0" fontAlgn="base">
                        <a:lnSpc>
                          <a:spcPts val="1395"/>
                        </a:lnSpc>
                        <a:buNone/>
                      </a:pPr>
                      <a:r>
                        <a:rPr lang="es-ES" sz="2000" b="0" dirty="0">
                          <a:effectLst/>
                          <a:latin typeface="ABC Favorit"/>
                        </a:rPr>
                        <a:t>Music &amp; </a:t>
                      </a:r>
                      <a:r>
                        <a:rPr lang="es-ES" sz="2000" b="0" dirty="0" err="1">
                          <a:effectLst/>
                          <a:latin typeface="ABC Favorit"/>
                        </a:rPr>
                        <a:t>Food</a:t>
                      </a:r>
                      <a:r>
                        <a:rPr lang="es-ES" sz="2000" b="0" dirty="0">
                          <a:effectLst/>
                          <a:latin typeface="ABC Favorit"/>
                        </a:rPr>
                        <a:t> </a:t>
                      </a:r>
                      <a:r>
                        <a:rPr lang="es-ES" sz="2000" b="0" dirty="0" err="1">
                          <a:effectLst/>
                          <a:latin typeface="ABC Favorit"/>
                        </a:rPr>
                        <a:t>Corners</a:t>
                      </a:r>
                      <a:r>
                        <a:rPr lang="es-ES" sz="2000" b="0" dirty="0">
                          <a:effectLst/>
                          <a:latin typeface="ABC Favorit"/>
                        </a:rPr>
                        <a:t> (</a:t>
                      </a:r>
                      <a:r>
                        <a:rPr lang="es-ES" sz="2000" b="0" dirty="0" err="1">
                          <a:effectLst/>
                          <a:latin typeface="ABC Favorit"/>
                        </a:rPr>
                        <a:t>Squares</a:t>
                      </a:r>
                      <a:r>
                        <a:rPr lang="es-ES" sz="2000" b="0" dirty="0">
                          <a:effectLst/>
                          <a:latin typeface="ABC Favorit"/>
                        </a:rPr>
                        <a:t>) </a:t>
                      </a:r>
                    </a:p>
                  </a:txBody>
                  <a:tcPr marL="66675" marR="6667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395"/>
                        </a:lnSpc>
                        <a:buNone/>
                      </a:pPr>
                      <a:r>
                        <a:rPr lang="es-ES" sz="2000" dirty="0">
                          <a:effectLst/>
                          <a:latin typeface="ABC Favorit"/>
                        </a:rPr>
                        <a:t>2 </a:t>
                      </a:r>
                    </a:p>
                  </a:txBody>
                  <a:tcPr marL="66675" marR="6667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395"/>
                        </a:lnSpc>
                        <a:buNone/>
                      </a:pPr>
                      <a:r>
                        <a:rPr lang="es-ES" sz="2000" dirty="0">
                          <a:effectLst/>
                          <a:latin typeface="ABC Favorit"/>
                        </a:rPr>
                        <a:t>  </a:t>
                      </a:r>
                    </a:p>
                  </a:txBody>
                  <a:tcPr marL="66675" marR="6667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5146465"/>
                  </a:ext>
                </a:extLst>
              </a:tr>
              <a:tr h="611909">
                <a:tc>
                  <a:txBody>
                    <a:bodyPr/>
                    <a:lstStyle/>
                    <a:p>
                      <a:pPr lvl="0">
                        <a:lnSpc>
                          <a:spcPts val="1395"/>
                        </a:lnSpc>
                        <a:buNone/>
                      </a:pPr>
                      <a:r>
                        <a:rPr lang="es-ES" sz="2000" b="0" dirty="0" err="1">
                          <a:effectLst/>
                          <a:latin typeface="ABC Favorit"/>
                        </a:rPr>
                        <a:t>SkillS</a:t>
                      </a:r>
                      <a:r>
                        <a:rPr lang="es-ES" sz="2000" b="0" dirty="0">
                          <a:effectLst/>
                          <a:latin typeface="ABC Favorit"/>
                        </a:rPr>
                        <a:t> Hub</a:t>
                      </a:r>
                    </a:p>
                  </a:txBody>
                  <a:tcPr marL="66675" marR="6667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395"/>
                        </a:lnSpc>
                        <a:buNone/>
                      </a:pPr>
                      <a:r>
                        <a:rPr lang="es-ES" sz="2000" dirty="0">
                          <a:effectLst/>
                          <a:latin typeface="ABC Favorit"/>
                        </a:rPr>
                        <a:t>1 </a:t>
                      </a:r>
                    </a:p>
                  </a:txBody>
                  <a:tcPr marL="66675" marR="6667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395"/>
                        </a:lnSpc>
                        <a:buNone/>
                      </a:pPr>
                      <a:r>
                        <a:rPr lang="es-ES" sz="2000" dirty="0">
                          <a:effectLst/>
                          <a:latin typeface="ABC Favorit"/>
                        </a:rPr>
                        <a:t>120 </a:t>
                      </a:r>
                      <a:r>
                        <a:rPr lang="es-ES" sz="2000" dirty="0" err="1">
                          <a:effectLst/>
                          <a:latin typeface="ABC Favorit"/>
                        </a:rPr>
                        <a:t>pax</a:t>
                      </a:r>
                      <a:endParaRPr lang="en-US" dirty="0" err="1"/>
                    </a:p>
                  </a:txBody>
                  <a:tcPr marL="66675" marR="6667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7615631"/>
                  </a:ext>
                </a:extLst>
              </a:tr>
              <a:tr h="741980">
                <a:tc>
                  <a:txBody>
                    <a:bodyPr/>
                    <a:lstStyle/>
                    <a:p>
                      <a:pPr rtl="0" fontAlgn="base">
                        <a:lnSpc>
                          <a:spcPts val="1395"/>
                        </a:lnSpc>
                        <a:buNone/>
                      </a:pPr>
                      <a:r>
                        <a:rPr lang="es-ES" sz="2000" b="0" dirty="0" err="1">
                          <a:effectLst/>
                          <a:latin typeface="ABC Favorit"/>
                        </a:rPr>
                        <a:t>Networking</a:t>
                      </a:r>
                      <a:r>
                        <a:rPr lang="es-ES" sz="2000" b="0" dirty="0">
                          <a:effectLst/>
                          <a:latin typeface="ABC Favorit"/>
                        </a:rPr>
                        <a:t> Stands (anteriormente llamado Link </a:t>
                      </a:r>
                      <a:r>
                        <a:rPr lang="es-ES" sz="2000" b="0" dirty="0" err="1">
                          <a:effectLst/>
                          <a:latin typeface="ABC Favorit"/>
                        </a:rPr>
                        <a:t>Station</a:t>
                      </a:r>
                      <a:r>
                        <a:rPr lang="es-ES" sz="2000" b="0" dirty="0">
                          <a:effectLst/>
                          <a:latin typeface="ABC Favorit"/>
                        </a:rPr>
                        <a:t>)</a:t>
                      </a:r>
                      <a:endParaRPr lang="es-ES" sz="2000" dirty="0"/>
                    </a:p>
                  </a:txBody>
                  <a:tcPr marL="66675" marR="6667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395"/>
                        </a:lnSpc>
                        <a:buNone/>
                      </a:pPr>
                      <a:r>
                        <a:rPr lang="es-ES" sz="2000" dirty="0">
                          <a:effectLst/>
                          <a:latin typeface="ABC Favorit"/>
                        </a:rPr>
                        <a:t>30-35 stands </a:t>
                      </a:r>
                    </a:p>
                  </a:txBody>
                  <a:tcPr marL="66675" marR="6667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395"/>
                        </a:lnSpc>
                        <a:buNone/>
                      </a:pPr>
                      <a:endParaRPr lang="es-ES" sz="2000">
                        <a:effectLst/>
                        <a:latin typeface="ABC Favorit"/>
                      </a:endParaRPr>
                    </a:p>
                  </a:txBody>
                  <a:tcPr marL="66675" marR="6667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0341658"/>
                  </a:ext>
                </a:extLst>
              </a:tr>
              <a:tr h="623454">
                <a:tc>
                  <a:txBody>
                    <a:bodyPr/>
                    <a:lstStyle/>
                    <a:p>
                      <a:pPr rtl="0" fontAlgn="base">
                        <a:lnSpc>
                          <a:spcPts val="1395"/>
                        </a:lnSpc>
                        <a:buNone/>
                      </a:pPr>
                      <a:r>
                        <a:rPr lang="es-ES" sz="2000" b="0" dirty="0" err="1">
                          <a:effectLst/>
                          <a:latin typeface="ABC Favorit"/>
                        </a:rPr>
                        <a:t>Mentoring</a:t>
                      </a:r>
                      <a:r>
                        <a:rPr lang="es-ES" sz="2000" b="0" dirty="0">
                          <a:effectLst/>
                          <a:latin typeface="ABC Favorit"/>
                        </a:rPr>
                        <a:t> Point </a:t>
                      </a:r>
                    </a:p>
                  </a:txBody>
                  <a:tcPr marL="66675" marR="6667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395"/>
                        </a:lnSpc>
                        <a:buNone/>
                      </a:pPr>
                      <a:r>
                        <a:rPr lang="es-ES" sz="2000" dirty="0">
                          <a:effectLst/>
                          <a:latin typeface="ABC Favorit"/>
                        </a:rPr>
                        <a:t>1 </a:t>
                      </a:r>
                    </a:p>
                  </a:txBody>
                  <a:tcPr marL="66675" marR="6667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395"/>
                        </a:lnSpc>
                        <a:buNone/>
                      </a:pPr>
                      <a:r>
                        <a:rPr lang="es-ES" sz="2000" dirty="0">
                          <a:effectLst/>
                          <a:latin typeface="ABC Favorit"/>
                        </a:rPr>
                        <a:t>48 </a:t>
                      </a:r>
                      <a:r>
                        <a:rPr lang="es-ES" sz="2000" dirty="0" err="1">
                          <a:effectLst/>
                          <a:latin typeface="ABC Favorit"/>
                        </a:rPr>
                        <a:t>pax</a:t>
                      </a:r>
                      <a:r>
                        <a:rPr lang="es-ES" sz="2000" dirty="0">
                          <a:effectLst/>
                          <a:latin typeface="ABC Favorit"/>
                        </a:rPr>
                        <a:t> </a:t>
                      </a:r>
                    </a:p>
                  </a:txBody>
                  <a:tcPr marL="66675" marR="6667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8033050"/>
                  </a:ext>
                </a:extLst>
              </a:tr>
              <a:tr h="725714">
                <a:tc>
                  <a:txBody>
                    <a:bodyPr/>
                    <a:lstStyle/>
                    <a:p>
                      <a:pPr rtl="0" fontAlgn="base">
                        <a:lnSpc>
                          <a:spcPts val="1395"/>
                        </a:lnSpc>
                        <a:buNone/>
                      </a:pPr>
                      <a:r>
                        <a:rPr lang="es-ES" sz="2000" b="0" dirty="0">
                          <a:effectLst/>
                          <a:latin typeface="ABC Favorit"/>
                        </a:rPr>
                        <a:t>Zona </a:t>
                      </a:r>
                      <a:r>
                        <a:rPr lang="es-ES" sz="2000" b="0" dirty="0" err="1">
                          <a:effectLst/>
                          <a:latin typeface="ABC Favorit"/>
                        </a:rPr>
                        <a:t>Tech</a:t>
                      </a:r>
                      <a:r>
                        <a:rPr lang="es-ES" sz="2000" b="0" dirty="0">
                          <a:effectLst/>
                          <a:latin typeface="ABC Favorit"/>
                        </a:rPr>
                        <a:t> </a:t>
                      </a:r>
                      <a:r>
                        <a:rPr lang="es-ES" sz="2000" b="0" dirty="0" err="1">
                          <a:effectLst/>
                          <a:latin typeface="ABC Favorit"/>
                        </a:rPr>
                        <a:t>Experiences</a:t>
                      </a:r>
                      <a:r>
                        <a:rPr lang="es-ES" sz="2000" b="0" dirty="0">
                          <a:effectLst/>
                          <a:latin typeface="ABC Favorit"/>
                        </a:rPr>
                        <a:t> (9) y activaciones </a:t>
                      </a:r>
                      <a:r>
                        <a:rPr lang="es-ES" sz="2000" b="0" dirty="0" err="1">
                          <a:effectLst/>
                          <a:latin typeface="ABC Favorit"/>
                        </a:rPr>
                        <a:t>tech</a:t>
                      </a:r>
                      <a:r>
                        <a:rPr lang="es-ES" sz="2000" b="0" dirty="0">
                          <a:effectLst/>
                          <a:latin typeface="ABC Favorit"/>
                        </a:rPr>
                        <a:t> (7) </a:t>
                      </a:r>
                    </a:p>
                  </a:txBody>
                  <a:tcPr marL="66675" marR="6667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395"/>
                        </a:lnSpc>
                        <a:buNone/>
                      </a:pPr>
                      <a:r>
                        <a:rPr lang="es-ES" sz="2000" dirty="0">
                          <a:effectLst/>
                          <a:latin typeface="ABC Favorit"/>
                        </a:rPr>
                        <a:t>16</a:t>
                      </a:r>
                    </a:p>
                  </a:txBody>
                  <a:tcPr marL="66675" marR="6667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395"/>
                        </a:lnSpc>
                        <a:buNone/>
                      </a:pPr>
                      <a:r>
                        <a:rPr lang="es-ES" sz="2000" dirty="0">
                          <a:effectLst/>
                          <a:latin typeface="ABC Favorit"/>
                        </a:rPr>
                        <a:t>  </a:t>
                      </a:r>
                    </a:p>
                  </a:txBody>
                  <a:tcPr marL="66675" marR="6667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0376535"/>
                  </a:ext>
                </a:extLst>
              </a:tr>
              <a:tr h="577272">
                <a:tc>
                  <a:txBody>
                    <a:bodyPr/>
                    <a:lstStyle/>
                    <a:p>
                      <a:pPr rtl="0" fontAlgn="base">
                        <a:lnSpc>
                          <a:spcPts val="1395"/>
                        </a:lnSpc>
                        <a:buNone/>
                      </a:pPr>
                      <a:r>
                        <a:rPr lang="es-ES" sz="2000" b="0" dirty="0">
                          <a:effectLst/>
                          <a:latin typeface="ABC Favorit"/>
                        </a:rPr>
                        <a:t>Zonas temáticas (Robótica &amp; </a:t>
                      </a:r>
                      <a:r>
                        <a:rPr lang="es-ES" sz="2000" b="0" dirty="0" err="1">
                          <a:effectLst/>
                          <a:latin typeface="ABC Favorit"/>
                        </a:rPr>
                        <a:t>Gaming</a:t>
                      </a:r>
                      <a:r>
                        <a:rPr lang="es-ES" sz="2000" b="0" dirty="0">
                          <a:effectLst/>
                          <a:latin typeface="ABC Favorit"/>
                        </a:rPr>
                        <a:t>)</a:t>
                      </a:r>
                    </a:p>
                  </a:txBody>
                  <a:tcPr marL="66675" marR="6667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395"/>
                        </a:lnSpc>
                        <a:buNone/>
                      </a:pPr>
                      <a:r>
                        <a:rPr lang="es-ES" sz="2000" dirty="0">
                          <a:effectLst/>
                          <a:latin typeface="ABC Favorit"/>
                        </a:rPr>
                        <a:t>2</a:t>
                      </a:r>
                    </a:p>
                  </a:txBody>
                  <a:tcPr marL="66675" marR="6667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395"/>
                        </a:lnSpc>
                        <a:buNone/>
                      </a:pPr>
                      <a:r>
                        <a:rPr lang="es-ES" sz="2000" dirty="0">
                          <a:effectLst/>
                          <a:latin typeface="ABC Favorit"/>
                        </a:rPr>
                        <a:t>25 </a:t>
                      </a:r>
                      <a:r>
                        <a:rPr lang="es-ES" sz="2000" dirty="0" err="1">
                          <a:effectLst/>
                          <a:latin typeface="ABC Favorit"/>
                        </a:rPr>
                        <a:t>pax</a:t>
                      </a:r>
                      <a:r>
                        <a:rPr lang="es-ES" sz="2000" dirty="0">
                          <a:effectLst/>
                          <a:latin typeface="ABC Favorit"/>
                        </a:rPr>
                        <a:t>  </a:t>
                      </a:r>
                    </a:p>
                  </a:txBody>
                  <a:tcPr marL="66675" marR="6667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4901696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4BF117B1-D6A5-1CDB-5354-07C585B57D21}"/>
              </a:ext>
            </a:extLst>
          </p:cNvPr>
          <p:cNvSpPr txBox="1"/>
          <p:nvPr/>
        </p:nvSpPr>
        <p:spPr>
          <a:xfrm>
            <a:off x="167148" y="0"/>
            <a:ext cx="9642388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s-ES"/>
            </a:defPPr>
            <a:lvl1pPr>
              <a:defRPr sz="5400">
                <a:solidFill>
                  <a:srgbClr val="111111"/>
                </a:solidFill>
                <a:latin typeface="Cru Condensed Black"/>
              </a:defRPr>
            </a:lvl1pPr>
          </a:lstStyle>
          <a:p>
            <a:r>
              <a:rPr lang="en-US"/>
              <a:t>ESPACIOS ESPECÍFICOS </a:t>
            </a:r>
          </a:p>
        </p:txBody>
      </p:sp>
    </p:spTree>
    <p:extLst>
      <p:ext uri="{BB962C8B-B14F-4D97-AF65-F5344CB8AC3E}">
        <p14:creationId xmlns:p14="http://schemas.microsoft.com/office/powerpoint/2010/main" val="14484131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C8AD640-6873-428A-EE91-D0FD14C6A08C}"/>
              </a:ext>
            </a:extLst>
          </p:cNvPr>
          <p:cNvSpPr txBox="1"/>
          <p:nvPr/>
        </p:nvSpPr>
        <p:spPr>
          <a:xfrm>
            <a:off x="131806" y="183292"/>
            <a:ext cx="1116310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5400">
                <a:solidFill>
                  <a:srgbClr val="111111"/>
                </a:solidFill>
                <a:latin typeface="Cru Condensed Black"/>
              </a:rPr>
              <a:t>Plano del </a:t>
            </a:r>
            <a:r>
              <a:rPr lang="en-US" sz="5400" err="1">
                <a:solidFill>
                  <a:srgbClr val="111111"/>
                </a:solidFill>
                <a:latin typeface="Cru Condensed Black"/>
              </a:rPr>
              <a:t>espacio</a:t>
            </a:r>
            <a:r>
              <a:rPr lang="en-US" sz="5400">
                <a:solidFill>
                  <a:srgbClr val="111111"/>
                </a:solidFill>
                <a:latin typeface="Cru Condensed Black"/>
              </a:rPr>
              <a:t> (</a:t>
            </a:r>
            <a:r>
              <a:rPr lang="en-US" sz="5400" err="1">
                <a:solidFill>
                  <a:srgbClr val="111111"/>
                </a:solidFill>
                <a:latin typeface="Cru Condensed Black"/>
              </a:rPr>
              <a:t>tentativo</a:t>
            </a:r>
            <a:r>
              <a:rPr lang="en-US" sz="5400">
                <a:solidFill>
                  <a:srgbClr val="111111"/>
                </a:solidFill>
                <a:latin typeface="Cru Condensed Black"/>
              </a:rPr>
              <a:t>)</a:t>
            </a:r>
            <a:endParaRPr lang="en-US" err="1"/>
          </a:p>
        </p:txBody>
      </p:sp>
      <p:pic>
        <p:nvPicPr>
          <p:cNvPr id="2" name="Imagen 1" descr="Diagrama&#10;&#10;El contenido generado por IA puede ser incorrecto.">
            <a:extLst>
              <a:ext uri="{FF2B5EF4-FFF2-40B4-BE49-F238E27FC236}">
                <a16:creationId xmlns:a16="http://schemas.microsoft.com/office/drawing/2014/main" id="{A2CDA450-B211-C82E-B71B-4DC3D5FE1F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203" r="389" b="489"/>
          <a:stretch>
            <a:fillRect/>
          </a:stretch>
        </p:blipFill>
        <p:spPr>
          <a:xfrm>
            <a:off x="797784" y="1359389"/>
            <a:ext cx="10495467" cy="5425496"/>
          </a:xfrm>
          <a:prstGeom prst="rect">
            <a:avLst/>
          </a:prstGeom>
        </p:spPr>
      </p:pic>
      <p:pic>
        <p:nvPicPr>
          <p:cNvPr id="5" name="Imagen 4" descr="Imagen que contiene Texto&#10;&#10;El contenido generado por IA puede ser incorrecto.">
            <a:extLst>
              <a:ext uri="{FF2B5EF4-FFF2-40B4-BE49-F238E27FC236}">
                <a16:creationId xmlns:a16="http://schemas.microsoft.com/office/drawing/2014/main" id="{8AD0526F-74C1-6610-D563-AB4A80FA988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749"/>
          <a:stretch>
            <a:fillRect/>
          </a:stretch>
        </p:blipFill>
        <p:spPr>
          <a:xfrm>
            <a:off x="0" y="1473651"/>
            <a:ext cx="8701099" cy="193934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2F5D88C-8EC1-A259-4E27-C72840C7C645}"/>
              </a:ext>
            </a:extLst>
          </p:cNvPr>
          <p:cNvSpPr/>
          <p:nvPr/>
        </p:nvSpPr>
        <p:spPr>
          <a:xfrm>
            <a:off x="7286422" y="2371287"/>
            <a:ext cx="88667" cy="8785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DD1AE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02CCEA-C368-BB5B-21CE-1CAA55796C8F}"/>
              </a:ext>
            </a:extLst>
          </p:cNvPr>
          <p:cNvSpPr txBox="1"/>
          <p:nvPr/>
        </p:nvSpPr>
        <p:spPr>
          <a:xfrm>
            <a:off x="7439806" y="2289292"/>
            <a:ext cx="11163105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b="1">
                <a:solidFill>
                  <a:schemeClr val="bg2">
                    <a:lumMod val="49000"/>
                  </a:schemeClr>
                </a:solidFill>
                <a:latin typeface="Arial Nova"/>
              </a:rPr>
              <a:t>Mentoring point</a:t>
            </a:r>
          </a:p>
        </p:txBody>
      </p:sp>
    </p:spTree>
    <p:extLst>
      <p:ext uri="{BB962C8B-B14F-4D97-AF65-F5344CB8AC3E}">
        <p14:creationId xmlns:p14="http://schemas.microsoft.com/office/powerpoint/2010/main" val="18935304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09FDFF3-0CED-203E-0EA5-B89636CE2B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D2950D-9CD3-B3E8-CF50-4BE6C54D45E4}"/>
              </a:ext>
            </a:extLst>
          </p:cNvPr>
          <p:cNvSpPr txBox="1"/>
          <p:nvPr/>
        </p:nvSpPr>
        <p:spPr>
          <a:xfrm>
            <a:off x="300567" y="385233"/>
            <a:ext cx="1106170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2800" b="1">
                <a:solidFill>
                  <a:srgbClr val="FFFF00"/>
                </a:solidFill>
                <a:latin typeface="Cru Condensed Black"/>
                <a:ea typeface="Calibri"/>
                <a:cs typeface="Poppins"/>
              </a:rPr>
              <a:t>SQUARES – MUSIC &amp; FOOD CORNERS</a:t>
            </a:r>
            <a:endParaRPr lang="en-US" sz="2800" b="1">
              <a:solidFill>
                <a:srgbClr val="FFFF00"/>
              </a:solidFill>
              <a:latin typeface="Cru Condensed Black"/>
            </a:endParaRPr>
          </a:p>
          <a:p>
            <a:endParaRPr lang="es-ES" sz="1200">
              <a:solidFill>
                <a:schemeClr val="bg1"/>
              </a:solidFill>
              <a:latin typeface="ABC Favorit"/>
              <a:ea typeface="Calibri"/>
              <a:cs typeface="Poppins"/>
            </a:endParaRPr>
          </a:p>
        </p:txBody>
      </p:sp>
      <p:pic>
        <p:nvPicPr>
          <p:cNvPr id="3" name="Imagen 2" descr="Un grupo de personas en un escenario&#10;&#10;El contenido generado por IA puede ser incorrecto.">
            <a:extLst>
              <a:ext uri="{FF2B5EF4-FFF2-40B4-BE49-F238E27FC236}">
                <a16:creationId xmlns:a16="http://schemas.microsoft.com/office/drawing/2014/main" id="{76C0EE8C-6124-07EF-0175-98BA6AEB07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5106" y="3519101"/>
            <a:ext cx="4690421" cy="322112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21330EF-B491-266C-9A0E-D0B76A10016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717" r="15331" b="-51"/>
          <a:stretch>
            <a:fillRect/>
          </a:stretch>
        </p:blipFill>
        <p:spPr>
          <a:xfrm>
            <a:off x="306183" y="984359"/>
            <a:ext cx="4733694" cy="4921758"/>
          </a:xfrm>
          <a:prstGeom prst="rect">
            <a:avLst/>
          </a:prstGeom>
        </p:spPr>
      </p:pic>
      <p:pic>
        <p:nvPicPr>
          <p:cNvPr id="6" name="Imagen 5" descr="Imagen que contiene tabla, interior, silla, frente&#10;&#10;El contenido generado por IA puede ser incorrecto.">
            <a:extLst>
              <a:ext uri="{FF2B5EF4-FFF2-40B4-BE49-F238E27FC236}">
                <a16:creationId xmlns:a16="http://schemas.microsoft.com/office/drawing/2014/main" id="{15D4BB22-AB74-3275-A3D6-DCFA0ACD75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3820" y="428625"/>
            <a:ext cx="4692672" cy="30956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BBFCD1B-9BB6-1109-67D8-CC3D585ADFAB}"/>
              </a:ext>
            </a:extLst>
          </p:cNvPr>
          <p:cNvSpPr txBox="1"/>
          <p:nvPr/>
        </p:nvSpPr>
        <p:spPr>
          <a:xfrm>
            <a:off x="184821" y="6079079"/>
            <a:ext cx="570181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err="1">
                <a:solidFill>
                  <a:schemeClr val="bg1"/>
                </a:solidFill>
                <a:ea typeface="+mn-lt"/>
                <a:cs typeface="+mn-lt"/>
              </a:rPr>
              <a:t>Estas</a:t>
            </a:r>
            <a:r>
              <a:rPr lang="en-US" sz="120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1200" err="1">
                <a:solidFill>
                  <a:schemeClr val="bg1"/>
                </a:solidFill>
                <a:ea typeface="+mn-lt"/>
                <a:cs typeface="+mn-lt"/>
              </a:rPr>
              <a:t>fotografías</a:t>
            </a:r>
            <a:r>
              <a:rPr lang="en-US" sz="120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1200" err="1">
                <a:solidFill>
                  <a:schemeClr val="bg1"/>
                </a:solidFill>
                <a:ea typeface="+mn-lt"/>
                <a:cs typeface="+mn-lt"/>
              </a:rPr>
              <a:t>muestran</a:t>
            </a:r>
            <a:r>
              <a:rPr lang="en-US" sz="120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1200" err="1">
                <a:solidFill>
                  <a:schemeClr val="bg1"/>
                </a:solidFill>
                <a:ea typeface="+mn-lt"/>
                <a:cs typeface="+mn-lt"/>
              </a:rPr>
              <a:t>el</a:t>
            </a:r>
            <a:r>
              <a:rPr lang="en-US" sz="120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1200" err="1">
                <a:solidFill>
                  <a:schemeClr val="bg1"/>
                </a:solidFill>
                <a:ea typeface="+mn-lt"/>
                <a:cs typeface="+mn-lt"/>
              </a:rPr>
              <a:t>formato</a:t>
            </a:r>
            <a:r>
              <a:rPr lang="en-US" sz="1200">
                <a:solidFill>
                  <a:schemeClr val="bg1"/>
                </a:solidFill>
                <a:ea typeface="+mn-lt"/>
                <a:cs typeface="+mn-lt"/>
              </a:rPr>
              <a:t> de las Music &amp; Food corners de la </a:t>
            </a:r>
            <a:r>
              <a:rPr lang="en-US" sz="1200" err="1">
                <a:solidFill>
                  <a:schemeClr val="bg1"/>
                </a:solidFill>
                <a:ea typeface="+mn-lt"/>
                <a:cs typeface="+mn-lt"/>
              </a:rPr>
              <a:t>edición</a:t>
            </a:r>
            <a:r>
              <a:rPr lang="en-US" sz="1200">
                <a:solidFill>
                  <a:schemeClr val="bg1"/>
                </a:solidFill>
                <a:ea typeface="+mn-lt"/>
                <a:cs typeface="+mn-lt"/>
              </a:rPr>
              <a:t> Talent Arena 2025. Se </a:t>
            </a:r>
            <a:r>
              <a:rPr lang="en-US" sz="1200" err="1">
                <a:solidFill>
                  <a:schemeClr val="bg1"/>
                </a:solidFill>
                <a:ea typeface="+mn-lt"/>
                <a:cs typeface="+mn-lt"/>
              </a:rPr>
              <a:t>incluyen</a:t>
            </a:r>
            <a:r>
              <a:rPr lang="en-US" sz="120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1200" err="1">
                <a:solidFill>
                  <a:schemeClr val="bg1"/>
                </a:solidFill>
                <a:ea typeface="+mn-lt"/>
                <a:cs typeface="+mn-lt"/>
              </a:rPr>
              <a:t>como</a:t>
            </a:r>
            <a:r>
              <a:rPr lang="en-US" sz="120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1200" err="1">
                <a:solidFill>
                  <a:schemeClr val="bg1"/>
                </a:solidFill>
                <a:ea typeface="+mn-lt"/>
                <a:cs typeface="+mn-lt"/>
              </a:rPr>
              <a:t>referencia</a:t>
            </a:r>
            <a:r>
              <a:rPr lang="en-US" sz="1200">
                <a:solidFill>
                  <a:schemeClr val="bg1"/>
                </a:solidFill>
                <a:ea typeface="+mn-lt"/>
                <a:cs typeface="+mn-lt"/>
              </a:rPr>
              <a:t> e </a:t>
            </a:r>
            <a:r>
              <a:rPr lang="en-US" sz="1200" err="1">
                <a:solidFill>
                  <a:schemeClr val="bg1"/>
                </a:solidFill>
                <a:ea typeface="+mn-lt"/>
                <a:cs typeface="+mn-lt"/>
              </a:rPr>
              <a:t>inspiración</a:t>
            </a:r>
            <a:r>
              <a:rPr lang="en-US" sz="1200">
                <a:solidFill>
                  <a:schemeClr val="bg1"/>
                </a:solidFill>
                <a:ea typeface="+mn-lt"/>
                <a:cs typeface="+mn-lt"/>
              </a:rPr>
              <a:t>.</a:t>
            </a:r>
            <a:endParaRPr lang="en-US">
              <a:solidFill>
                <a:schemeClr val="bg1"/>
              </a:solidFill>
            </a:endParaRPr>
          </a:p>
          <a:p>
            <a:endParaRPr lang="en-US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17844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J2D">
      <a:dk1>
        <a:srgbClr val="111111"/>
      </a:dk1>
      <a:lt1>
        <a:srgbClr val="FFFFFF"/>
      </a:lt1>
      <a:dk2>
        <a:srgbClr val="111111"/>
      </a:dk2>
      <a:lt2>
        <a:srgbClr val="FFFFF6"/>
      </a:lt2>
      <a:accent1>
        <a:srgbClr val="FF3845"/>
      </a:accent1>
      <a:accent2>
        <a:srgbClr val="10FF70"/>
      </a:accent2>
      <a:accent3>
        <a:srgbClr val="02E1FF"/>
      </a:accent3>
      <a:accent4>
        <a:srgbClr val="111111"/>
      </a:accent4>
      <a:accent5>
        <a:srgbClr val="111111"/>
      </a:accent5>
      <a:accent6>
        <a:srgbClr val="111111"/>
      </a:accent6>
      <a:hlink>
        <a:srgbClr val="111111"/>
      </a:hlink>
      <a:folHlink>
        <a:srgbClr val="11111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Panorámica</PresentationFormat>
  <Slides>15</Slides>
  <Notes>5</Notes>
  <HiddenSlides>0</HiddenSlide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15</vt:i4>
      </vt:variant>
    </vt:vector>
  </HeadingPairs>
  <TitlesOfParts>
    <vt:vector size="17" baseType="lpstr">
      <vt:lpstr>Tema de Office</vt:lpstr>
      <vt:lpstr>Tema de Office</vt:lpstr>
      <vt:lpstr>Presentación de PowerPoint</vt:lpstr>
      <vt:lpstr>  </vt:lpstr>
      <vt:lpstr>  </vt:lpstr>
      <vt:lpstr>  </vt:lpstr>
      <vt:lpstr>  </vt:lpstr>
      <vt:lpstr>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Victor Solanas</dc:creator>
  <cp:revision>6</cp:revision>
  <dcterms:created xsi:type="dcterms:W3CDTF">2024-11-04T17:56:26Z</dcterms:created>
  <dcterms:modified xsi:type="dcterms:W3CDTF">2025-10-29T20:58:25Z</dcterms:modified>
</cp:coreProperties>
</file>