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0" r:id="rId7"/>
    <p:sldId id="263" r:id="rId8"/>
    <p:sldId id="264" r:id="rId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53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85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D0CCEE-FCEC-D8EE-3435-7C8E799ED6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4B64D48-FA0B-F4B9-4266-EF90E69AD9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622389-AC2C-853E-491B-B7182276E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8D4BF-D702-4D2F-930A-3EE9C86D181A}" type="datetimeFigureOut">
              <a:rPr lang="es-ES" smtClean="0"/>
              <a:t>27/05/2025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1C6AD6-819F-F3B2-32B1-9D78E8BF7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A570766-2EB6-172D-B076-8FBD33E98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96F5-1054-4E7C-8724-92CC3F7EF92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2095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F4CDD8-7E7B-94F1-36BE-37058ABFA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53C81AC-4663-E104-4EEA-743F8CD16D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F40F2A-20BC-C5D9-2BED-FD75EDD85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8D4BF-D702-4D2F-930A-3EE9C86D181A}" type="datetimeFigureOut">
              <a:rPr lang="es-ES" smtClean="0"/>
              <a:t>27/05/2025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8ACB8C-1E6E-1BF5-7988-D789C1500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5E9E475-0288-4DEE-E5B2-6DDE9D237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96F5-1054-4E7C-8724-92CC3F7EF92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2775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568EA3A-984C-9E74-3CFB-7C0892BE4D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2ADBC98-5E12-06E7-E18C-61B63EEB23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C6875B-1595-1DCC-69E4-5609EDADA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8D4BF-D702-4D2F-930A-3EE9C86D181A}" type="datetimeFigureOut">
              <a:rPr lang="es-ES" smtClean="0"/>
              <a:t>27/05/2025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A4E3E1-F0C5-090C-5E42-622A19330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DA526D8-CBED-AEDC-6352-51A54BB10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96F5-1054-4E7C-8724-92CC3F7EF92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6941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3CC658-CAEF-F548-2D0D-047BD580B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6ECE0A-F065-1CEB-2E5B-11C6579A05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8D7ACB0-556F-D097-371B-62D2B3577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8D4BF-D702-4D2F-930A-3EE9C86D181A}" type="datetimeFigureOut">
              <a:rPr lang="es-ES" smtClean="0"/>
              <a:t>27/05/2025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9B7797B-6824-3846-32F3-5E4F8D14D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A4D8BF8-ADE9-BBF0-36B3-28B08C610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96F5-1054-4E7C-8724-92CC3F7EF92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4332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85A74C-F6AA-CBD6-4704-E086BF8EB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B41CFFF-1897-3506-E795-09B3BF814D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F737F0-9E98-DB5B-1CC4-356FC3D60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8D4BF-D702-4D2F-930A-3EE9C86D181A}" type="datetimeFigureOut">
              <a:rPr lang="es-ES" smtClean="0"/>
              <a:t>27/05/2025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DC0E779-D66C-22EE-A0DC-9B7D5B440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4524DA7-7CA5-627C-E665-3D39E96ED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96F5-1054-4E7C-8724-92CC3F7EF92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3109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00CE94-C967-15D3-06C5-373422B1B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B743A5-6FFB-F667-6257-CCA4937829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5741F1D-4C55-5295-6FE0-1904E2ED1C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BB36724-7B5B-CF65-5531-7EA2CD6FE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8D4BF-D702-4D2F-930A-3EE9C86D181A}" type="datetimeFigureOut">
              <a:rPr lang="es-ES" smtClean="0"/>
              <a:t>27/05/2025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15CF3C9-5439-75B3-6B2A-8F22D2A46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C8E0462-8DB2-A4C6-4300-D1E82E0CC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96F5-1054-4E7C-8724-92CC3F7EF92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510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85C903-1C3E-01C4-87B4-028B1E1E1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A19D42D-174D-5307-1B82-025104A4D8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DD57695-BB66-8910-D08D-527CF71CB6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59DF4ED-9D77-06FA-0091-7FC5EE9705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E120E5F-AF30-2BFA-779D-BEBFCF099E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90DCED4-B9E9-D447-A47C-11C630604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8D4BF-D702-4D2F-930A-3EE9C86D181A}" type="datetimeFigureOut">
              <a:rPr lang="es-ES" smtClean="0"/>
              <a:t>27/05/2025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326AF2F-65CF-0A7D-DEDC-7B0E8EA5F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DD5CC97-72C9-690B-E0E0-06E377DF2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96F5-1054-4E7C-8724-92CC3F7EF92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4371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08EB09-B879-1405-1008-DCA2535BA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EE368EF-E64E-2936-FDC3-CAD4D87B1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8D4BF-D702-4D2F-930A-3EE9C86D181A}" type="datetimeFigureOut">
              <a:rPr lang="es-ES" smtClean="0"/>
              <a:t>27/05/2025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EEF4446-FE77-11B7-27CA-AF399CCCF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81BCF30-DEA2-E44B-1ADB-394078CF0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96F5-1054-4E7C-8724-92CC3F7EF92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8720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3B57D2C-0327-8C79-4AA0-414F6D9FB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8D4BF-D702-4D2F-930A-3EE9C86D181A}" type="datetimeFigureOut">
              <a:rPr lang="es-ES" smtClean="0"/>
              <a:t>27/05/2025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507D3BC-4EA0-8D7A-0647-63AAA8D11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32884F6-AE0A-9194-802A-D2159BDEE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96F5-1054-4E7C-8724-92CC3F7EF92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6372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1F5B49-FA5F-8D31-BA58-1F1E0412A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A11187-1976-FE35-BC3D-EA08295DF3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AA21F2A-0BF8-EC02-94EE-053EFFAE46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6F41021-CD05-A645-241F-1A60B74F4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8D4BF-D702-4D2F-930A-3EE9C86D181A}" type="datetimeFigureOut">
              <a:rPr lang="es-ES" smtClean="0"/>
              <a:t>27/05/2025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313F0A0-8EEC-6F45-6ABC-13C0C6C3E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FD93C7B-3F9D-9B7B-05B5-4691187F1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96F5-1054-4E7C-8724-92CC3F7EF92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1162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A447B4-22B4-FABE-D69D-1CC133B27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59D37C0-4067-537F-EE5F-1A5BBCC1CD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F75CB66-B4CE-5DC8-894E-51C892D906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1FD9B41-3B35-E702-585B-639F56210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8D4BF-D702-4D2F-930A-3EE9C86D181A}" type="datetimeFigureOut">
              <a:rPr lang="es-ES" smtClean="0"/>
              <a:t>27/05/2025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BD2BA76-7075-8727-67C4-20ADA0B9F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E910DF8-A997-82B7-776A-739EE67F6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96F5-1054-4E7C-8724-92CC3F7EF92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7845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E17C68F-E211-054C-E184-E68ECD80C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E299273-9C8D-8EF6-292A-03A95E7F6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4F9454-79D8-EE5C-63AB-228337869C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48D4BF-D702-4D2F-930A-3EE9C86D181A}" type="datetimeFigureOut">
              <a:rPr lang="es-ES" smtClean="0"/>
              <a:t>27/05/2025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7A9FC2-92D2-5D2D-B1D3-505EA087CE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2AE531B-7539-5E71-8EF8-52AEE51AAC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6696F5-1054-4E7C-8724-92CC3F7EF92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4902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427CE6-C816-3ED3-2CAC-BAAE40F0B1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647"/>
            <a:ext cx="9144000" cy="415492"/>
          </a:xfrm>
        </p:spPr>
        <p:txBody>
          <a:bodyPr>
            <a:normAutofit/>
          </a:bodyPr>
          <a:lstStyle/>
          <a:p>
            <a:r>
              <a:rPr lang="es-ES" sz="1800" dirty="0"/>
              <a:t>DIAGRAMA FLUIDS TMB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98533811-5E98-F783-63BC-3F478E09C5CD}"/>
              </a:ext>
            </a:extLst>
          </p:cNvPr>
          <p:cNvSpPr txBox="1"/>
          <p:nvPr/>
        </p:nvSpPr>
        <p:spPr>
          <a:xfrm>
            <a:off x="5861743" y="1522475"/>
            <a:ext cx="7713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b="1" u="sng" dirty="0" err="1"/>
              <a:t>Llegenda</a:t>
            </a:r>
            <a:endParaRPr lang="es-ES" sz="1100" b="1" u="sng" dirty="0"/>
          </a:p>
        </p:txBody>
      </p: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71758629-9493-8F85-F2DC-D82F58F4B49C}"/>
              </a:ext>
            </a:extLst>
          </p:cNvPr>
          <p:cNvCxnSpPr>
            <a:cxnSpLocks/>
            <a:endCxn id="29" idx="1"/>
          </p:cNvCxnSpPr>
          <p:nvPr/>
        </p:nvCxnSpPr>
        <p:spPr>
          <a:xfrm flipV="1">
            <a:off x="5258253" y="1831253"/>
            <a:ext cx="380219" cy="4810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CuadroTexto 28">
            <a:extLst>
              <a:ext uri="{FF2B5EF4-FFF2-40B4-BE49-F238E27FC236}">
                <a16:creationId xmlns:a16="http://schemas.microsoft.com/office/drawing/2014/main" id="{20F0A4E0-E453-019B-34BE-02208D3224A6}"/>
              </a:ext>
            </a:extLst>
          </p:cNvPr>
          <p:cNvSpPr txBox="1"/>
          <p:nvPr/>
        </p:nvSpPr>
        <p:spPr>
          <a:xfrm>
            <a:off x="5638472" y="1708142"/>
            <a:ext cx="90762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i="1" dirty="0" err="1"/>
              <a:t>Aigua</a:t>
            </a:r>
            <a:r>
              <a:rPr lang="es-ES" sz="1000" i="1" dirty="0"/>
              <a:t> Rentat</a:t>
            </a:r>
          </a:p>
        </p:txBody>
      </p: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BE70F9F5-156D-906C-94BB-9777978914AF}"/>
              </a:ext>
            </a:extLst>
          </p:cNvPr>
          <p:cNvCxnSpPr>
            <a:cxnSpLocks/>
            <a:endCxn id="32" idx="1"/>
          </p:cNvCxnSpPr>
          <p:nvPr/>
        </p:nvCxnSpPr>
        <p:spPr>
          <a:xfrm flipV="1">
            <a:off x="5251494" y="1993045"/>
            <a:ext cx="380219" cy="4810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CuadroTexto 31">
            <a:extLst>
              <a:ext uri="{FF2B5EF4-FFF2-40B4-BE49-F238E27FC236}">
                <a16:creationId xmlns:a16="http://schemas.microsoft.com/office/drawing/2014/main" id="{09792876-B290-6497-35F3-2B3B8EA63687}"/>
              </a:ext>
            </a:extLst>
          </p:cNvPr>
          <p:cNvSpPr txBox="1"/>
          <p:nvPr/>
        </p:nvSpPr>
        <p:spPr>
          <a:xfrm>
            <a:off x="5631713" y="1869934"/>
            <a:ext cx="89639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i="1" dirty="0" err="1"/>
              <a:t>Aigua</a:t>
            </a:r>
            <a:r>
              <a:rPr lang="es-ES" sz="1000" i="1" dirty="0"/>
              <a:t> </a:t>
            </a:r>
            <a:r>
              <a:rPr lang="es-ES" sz="1000" i="1" dirty="0" err="1"/>
              <a:t>Graffiti</a:t>
            </a:r>
            <a:endParaRPr lang="es-ES" sz="1000" i="1" dirty="0"/>
          </a:p>
        </p:txBody>
      </p:sp>
      <p:cxnSp>
        <p:nvCxnSpPr>
          <p:cNvPr id="35" name="Conector recto de flecha 34">
            <a:extLst>
              <a:ext uri="{FF2B5EF4-FFF2-40B4-BE49-F238E27FC236}">
                <a16:creationId xmlns:a16="http://schemas.microsoft.com/office/drawing/2014/main" id="{2D2DB426-C6E2-8B8C-38A1-7F4E9AF1AF46}"/>
              </a:ext>
            </a:extLst>
          </p:cNvPr>
          <p:cNvCxnSpPr>
            <a:cxnSpLocks/>
            <a:endCxn id="36" idx="1"/>
          </p:cNvCxnSpPr>
          <p:nvPr/>
        </p:nvCxnSpPr>
        <p:spPr>
          <a:xfrm flipV="1">
            <a:off x="5229854" y="2473435"/>
            <a:ext cx="380219" cy="481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CuadroTexto 35">
            <a:extLst>
              <a:ext uri="{FF2B5EF4-FFF2-40B4-BE49-F238E27FC236}">
                <a16:creationId xmlns:a16="http://schemas.microsoft.com/office/drawing/2014/main" id="{8748004C-A63F-1B09-4B32-594AE0112B97}"/>
              </a:ext>
            </a:extLst>
          </p:cNvPr>
          <p:cNvSpPr txBox="1"/>
          <p:nvPr/>
        </p:nvSpPr>
        <p:spPr>
          <a:xfrm>
            <a:off x="5610073" y="2350324"/>
            <a:ext cx="100860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i="1" dirty="0" err="1"/>
              <a:t>Aigua</a:t>
            </a:r>
            <a:r>
              <a:rPr lang="es-ES" sz="1000" i="1" dirty="0"/>
              <a:t> Tractada</a:t>
            </a:r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BB3C0D4D-C639-2B13-9ED2-74106453A071}"/>
              </a:ext>
            </a:extLst>
          </p:cNvPr>
          <p:cNvCxnSpPr>
            <a:cxnSpLocks/>
            <a:endCxn id="38" idx="1"/>
          </p:cNvCxnSpPr>
          <p:nvPr/>
        </p:nvCxnSpPr>
        <p:spPr>
          <a:xfrm flipV="1">
            <a:off x="5243372" y="2640846"/>
            <a:ext cx="380219" cy="4810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CuadroTexto 37">
            <a:extLst>
              <a:ext uri="{FF2B5EF4-FFF2-40B4-BE49-F238E27FC236}">
                <a16:creationId xmlns:a16="http://schemas.microsoft.com/office/drawing/2014/main" id="{20BE03BA-7D2A-5AC5-59FE-B8BBF71095B5}"/>
              </a:ext>
            </a:extLst>
          </p:cNvPr>
          <p:cNvSpPr txBox="1"/>
          <p:nvPr/>
        </p:nvSpPr>
        <p:spPr>
          <a:xfrm>
            <a:off x="5623591" y="2517735"/>
            <a:ext cx="65915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i="1" dirty="0" err="1"/>
              <a:t>Cloració</a:t>
            </a:r>
            <a:endParaRPr lang="es-ES" sz="1000" i="1" dirty="0"/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465BB25F-4ECB-D744-81D2-32BFAE8BA898}"/>
              </a:ext>
            </a:extLst>
          </p:cNvPr>
          <p:cNvCxnSpPr>
            <a:cxnSpLocks/>
            <a:endCxn id="40" idx="1"/>
          </p:cNvCxnSpPr>
          <p:nvPr/>
        </p:nvCxnSpPr>
        <p:spPr>
          <a:xfrm flipV="1">
            <a:off x="5251903" y="2153302"/>
            <a:ext cx="380219" cy="4810"/>
          </a:xfrm>
          <a:prstGeom prst="straightConnector1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CuadroTexto 39">
            <a:extLst>
              <a:ext uri="{FF2B5EF4-FFF2-40B4-BE49-F238E27FC236}">
                <a16:creationId xmlns:a16="http://schemas.microsoft.com/office/drawing/2014/main" id="{E0CAD769-B80B-8E61-462F-8A5D18737BFA}"/>
              </a:ext>
            </a:extLst>
          </p:cNvPr>
          <p:cNvSpPr txBox="1"/>
          <p:nvPr/>
        </p:nvSpPr>
        <p:spPr>
          <a:xfrm>
            <a:off x="5632122" y="2030191"/>
            <a:ext cx="117371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i="1" dirty="0" err="1"/>
              <a:t>Aigua</a:t>
            </a:r>
            <a:r>
              <a:rPr lang="es-ES" sz="1000" i="1" dirty="0"/>
              <a:t> </a:t>
            </a:r>
            <a:r>
              <a:rPr lang="es-ES" sz="1000" i="1" dirty="0" err="1"/>
              <a:t>Pretractada</a:t>
            </a:r>
            <a:endParaRPr lang="es-ES" sz="1000" i="1" dirty="0"/>
          </a:p>
        </p:txBody>
      </p:sp>
      <p:cxnSp>
        <p:nvCxnSpPr>
          <p:cNvPr id="158" name="Conector recto de flecha 157">
            <a:extLst>
              <a:ext uri="{FF2B5EF4-FFF2-40B4-BE49-F238E27FC236}">
                <a16:creationId xmlns:a16="http://schemas.microsoft.com/office/drawing/2014/main" id="{6FF77416-7E1E-B43C-88D6-C58FB734CE2D}"/>
              </a:ext>
            </a:extLst>
          </p:cNvPr>
          <p:cNvCxnSpPr>
            <a:cxnSpLocks/>
            <a:endCxn id="159" idx="1"/>
          </p:cNvCxnSpPr>
          <p:nvPr/>
        </p:nvCxnSpPr>
        <p:spPr>
          <a:xfrm flipV="1">
            <a:off x="5252161" y="2816096"/>
            <a:ext cx="380219" cy="4810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9" name="CuadroTexto 158">
            <a:extLst>
              <a:ext uri="{FF2B5EF4-FFF2-40B4-BE49-F238E27FC236}">
                <a16:creationId xmlns:a16="http://schemas.microsoft.com/office/drawing/2014/main" id="{29CEC1A1-1EE2-475F-44FC-0131DDEEDBFB}"/>
              </a:ext>
            </a:extLst>
          </p:cNvPr>
          <p:cNvSpPr txBox="1"/>
          <p:nvPr/>
        </p:nvSpPr>
        <p:spPr>
          <a:xfrm>
            <a:off x="5632380" y="2692985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i="1" dirty="0" err="1"/>
              <a:t>Aigua</a:t>
            </a:r>
            <a:r>
              <a:rPr lang="es-ES" sz="1000" i="1" dirty="0"/>
              <a:t> Xarxa</a:t>
            </a:r>
          </a:p>
        </p:txBody>
      </p:sp>
      <p:cxnSp>
        <p:nvCxnSpPr>
          <p:cNvPr id="512" name="Conector recto de flecha 511">
            <a:extLst>
              <a:ext uri="{FF2B5EF4-FFF2-40B4-BE49-F238E27FC236}">
                <a16:creationId xmlns:a16="http://schemas.microsoft.com/office/drawing/2014/main" id="{14C7F98B-9A46-6DC5-625C-6DA5A7D75DFF}"/>
              </a:ext>
            </a:extLst>
          </p:cNvPr>
          <p:cNvCxnSpPr>
            <a:cxnSpLocks/>
            <a:endCxn id="513" idx="1"/>
          </p:cNvCxnSpPr>
          <p:nvPr/>
        </p:nvCxnSpPr>
        <p:spPr>
          <a:xfrm flipV="1">
            <a:off x="5251494" y="2967982"/>
            <a:ext cx="380219" cy="4810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3" name="CuadroTexto 512">
            <a:extLst>
              <a:ext uri="{FF2B5EF4-FFF2-40B4-BE49-F238E27FC236}">
                <a16:creationId xmlns:a16="http://schemas.microsoft.com/office/drawing/2014/main" id="{91EDEF4E-D0EE-B583-9363-D65843330A99}"/>
              </a:ext>
            </a:extLst>
          </p:cNvPr>
          <p:cNvSpPr txBox="1"/>
          <p:nvPr/>
        </p:nvSpPr>
        <p:spPr>
          <a:xfrm>
            <a:off x="5631713" y="2844871"/>
            <a:ext cx="12314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i="1" dirty="0" err="1"/>
              <a:t>Aigua</a:t>
            </a:r>
            <a:r>
              <a:rPr lang="es-ES" sz="1000" i="1" dirty="0"/>
              <a:t> </a:t>
            </a:r>
            <a:r>
              <a:rPr lang="es-ES" sz="1000" i="1" dirty="0" err="1"/>
              <a:t>Osmotitzada</a:t>
            </a:r>
            <a:endParaRPr lang="es-ES" sz="1000" i="1" dirty="0"/>
          </a:p>
        </p:txBody>
      </p:sp>
      <p:cxnSp>
        <p:nvCxnSpPr>
          <p:cNvPr id="514" name="Conector recto de flecha 513">
            <a:extLst>
              <a:ext uri="{FF2B5EF4-FFF2-40B4-BE49-F238E27FC236}">
                <a16:creationId xmlns:a16="http://schemas.microsoft.com/office/drawing/2014/main" id="{83D2E5F1-BEDE-18A1-5122-8E82C417F1C1}"/>
              </a:ext>
            </a:extLst>
          </p:cNvPr>
          <p:cNvCxnSpPr>
            <a:cxnSpLocks/>
            <a:endCxn id="515" idx="1"/>
          </p:cNvCxnSpPr>
          <p:nvPr/>
        </p:nvCxnSpPr>
        <p:spPr>
          <a:xfrm flipV="1">
            <a:off x="5251494" y="3131504"/>
            <a:ext cx="380219" cy="4810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5" name="CuadroTexto 514">
            <a:extLst>
              <a:ext uri="{FF2B5EF4-FFF2-40B4-BE49-F238E27FC236}">
                <a16:creationId xmlns:a16="http://schemas.microsoft.com/office/drawing/2014/main" id="{E902C2C9-3146-C6C5-F2DE-A833A3C2F35A}"/>
              </a:ext>
            </a:extLst>
          </p:cNvPr>
          <p:cNvSpPr txBox="1"/>
          <p:nvPr/>
        </p:nvSpPr>
        <p:spPr>
          <a:xfrm>
            <a:off x="5631713" y="3008393"/>
            <a:ext cx="15600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i="1" dirty="0" err="1"/>
              <a:t>Aigua</a:t>
            </a:r>
            <a:r>
              <a:rPr lang="es-ES" sz="1000" i="1" dirty="0"/>
              <a:t> </a:t>
            </a:r>
            <a:r>
              <a:rPr lang="es-ES" sz="1000" i="1" dirty="0" err="1"/>
              <a:t>Rebuig</a:t>
            </a:r>
            <a:r>
              <a:rPr lang="es-ES" sz="1000" i="1" dirty="0"/>
              <a:t> </a:t>
            </a:r>
            <a:r>
              <a:rPr lang="es-ES" sz="1000" i="1" dirty="0" err="1"/>
              <a:t>Tractament</a:t>
            </a:r>
            <a:endParaRPr lang="es-ES" sz="1000" i="1" dirty="0"/>
          </a:p>
        </p:txBody>
      </p:sp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47D3E63C-2231-F7C5-E1F7-C3B73A1AAD4D}"/>
              </a:ext>
            </a:extLst>
          </p:cNvPr>
          <p:cNvCxnSpPr>
            <a:cxnSpLocks/>
          </p:cNvCxnSpPr>
          <p:nvPr/>
        </p:nvCxnSpPr>
        <p:spPr>
          <a:xfrm flipV="1">
            <a:off x="5243372" y="2294105"/>
            <a:ext cx="380219" cy="963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35F806FA-B791-458E-80E7-ECF75FBDFD02}"/>
              </a:ext>
            </a:extLst>
          </p:cNvPr>
          <p:cNvSpPr txBox="1"/>
          <p:nvPr/>
        </p:nvSpPr>
        <p:spPr>
          <a:xfrm>
            <a:off x="5623591" y="2190007"/>
            <a:ext cx="16466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i="1" dirty="0" err="1"/>
              <a:t>Aigua</a:t>
            </a:r>
            <a:r>
              <a:rPr lang="es-ES" sz="1000" i="1" dirty="0"/>
              <a:t> </a:t>
            </a:r>
            <a:r>
              <a:rPr lang="es-ES" sz="1000" i="1" dirty="0" err="1"/>
              <a:t>Contrarrentat</a:t>
            </a:r>
            <a:r>
              <a:rPr lang="es-ES" sz="1000" i="1" dirty="0"/>
              <a:t> Filtres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EFF7F3F6-D364-6BEB-55E1-47DFC8702B4C}"/>
              </a:ext>
            </a:extLst>
          </p:cNvPr>
          <p:cNvSpPr/>
          <p:nvPr/>
        </p:nvSpPr>
        <p:spPr>
          <a:xfrm>
            <a:off x="5137150" y="1530351"/>
            <a:ext cx="2222500" cy="215553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C87DC20-E5E3-778C-FA6E-BF860985580D}"/>
              </a:ext>
            </a:extLst>
          </p:cNvPr>
          <p:cNvSpPr txBox="1"/>
          <p:nvPr/>
        </p:nvSpPr>
        <p:spPr>
          <a:xfrm>
            <a:off x="5626166" y="3169106"/>
            <a:ext cx="17091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i="1" dirty="0" err="1"/>
              <a:t>Punt</a:t>
            </a:r>
            <a:r>
              <a:rPr lang="es-ES" sz="1000" i="1" dirty="0"/>
              <a:t> Toma </a:t>
            </a:r>
            <a:r>
              <a:rPr lang="es-ES" sz="1000" i="1" dirty="0" err="1"/>
              <a:t>Mostres</a:t>
            </a:r>
            <a:r>
              <a:rPr lang="es-ES" sz="1000" i="1" dirty="0"/>
              <a:t> Entrada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BAF1D9B0-8C3D-F1E6-3FD9-7F82031A928B}"/>
              </a:ext>
            </a:extLst>
          </p:cNvPr>
          <p:cNvSpPr/>
          <p:nvPr/>
        </p:nvSpPr>
        <p:spPr>
          <a:xfrm>
            <a:off x="5365343" y="3223241"/>
            <a:ext cx="123000" cy="134618"/>
          </a:xfrm>
          <a:prstGeom prst="ellipse">
            <a:avLst/>
          </a:prstGeom>
          <a:pattFill prst="zigZag">
            <a:fgClr>
              <a:srgbClr val="CC5316"/>
            </a:fgClr>
            <a:bgClr>
              <a:schemeClr val="bg1"/>
            </a:bgClr>
          </a:pattFill>
          <a:ln w="12700">
            <a:solidFill>
              <a:srgbClr val="CC531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FC1628F-2A81-C0AB-AE82-423533F9E01A}"/>
              </a:ext>
            </a:extLst>
          </p:cNvPr>
          <p:cNvSpPr txBox="1"/>
          <p:nvPr/>
        </p:nvSpPr>
        <p:spPr>
          <a:xfrm>
            <a:off x="5637161" y="3368641"/>
            <a:ext cx="167225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i="1" dirty="0" err="1"/>
              <a:t>Punt</a:t>
            </a:r>
            <a:r>
              <a:rPr lang="es-ES" sz="1000" i="1" dirty="0"/>
              <a:t> Toma </a:t>
            </a:r>
            <a:r>
              <a:rPr lang="es-ES" sz="1000" i="1" dirty="0" err="1"/>
              <a:t>Mostres</a:t>
            </a:r>
            <a:r>
              <a:rPr lang="es-ES" sz="1000" i="1" dirty="0"/>
              <a:t> </a:t>
            </a:r>
            <a:r>
              <a:rPr lang="es-ES" sz="1000" i="1" dirty="0" err="1"/>
              <a:t>Sortida</a:t>
            </a:r>
            <a:endParaRPr lang="es-ES" sz="1000" i="1" dirty="0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DBF119EF-B32D-6F01-E5ED-9EFF41822048}"/>
              </a:ext>
            </a:extLst>
          </p:cNvPr>
          <p:cNvSpPr/>
          <p:nvPr/>
        </p:nvSpPr>
        <p:spPr>
          <a:xfrm>
            <a:off x="5376338" y="3422776"/>
            <a:ext cx="123000" cy="134618"/>
          </a:xfrm>
          <a:prstGeom prst="ellipse">
            <a:avLst/>
          </a:prstGeom>
          <a:pattFill prst="zigZag">
            <a:fgClr>
              <a:srgbClr val="00B050"/>
            </a:fgClr>
            <a:bgClr>
              <a:schemeClr val="bg1"/>
            </a:bgClr>
          </a:pattFill>
          <a:ln w="127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8796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427CE6-C816-3ED3-2CAC-BAAE40F0B1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647"/>
            <a:ext cx="9144000" cy="415492"/>
          </a:xfrm>
        </p:spPr>
        <p:txBody>
          <a:bodyPr>
            <a:normAutofit/>
          </a:bodyPr>
          <a:lstStyle/>
          <a:p>
            <a:r>
              <a:rPr lang="es-ES" sz="1800" dirty="0"/>
              <a:t>DIAGRAMA FLUIDS TMB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30A1D18-1FDF-37F4-A6F8-02514AE643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7772"/>
            <a:ext cx="9144000" cy="332508"/>
          </a:xfrm>
          <a:noFill/>
        </p:spPr>
        <p:txBody>
          <a:bodyPr>
            <a:normAutofit/>
          </a:bodyPr>
          <a:lstStyle/>
          <a:p>
            <a:r>
              <a:rPr lang="es-ES" sz="1200" dirty="0"/>
              <a:t>HOSPITAL BELLVITGE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5C0B9AF2-0E90-045D-4FA9-9B394EAF749B}"/>
              </a:ext>
            </a:extLst>
          </p:cNvPr>
          <p:cNvSpPr/>
          <p:nvPr/>
        </p:nvSpPr>
        <p:spPr>
          <a:xfrm>
            <a:off x="1524000" y="1461228"/>
            <a:ext cx="2726575" cy="70358"/>
          </a:xfrm>
          <a:prstGeom prst="rect">
            <a:avLst/>
          </a:prstGeom>
          <a:pattFill prst="smGrid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EAAD5A8-FA41-F8F4-4165-0683BB86E562}"/>
              </a:ext>
            </a:extLst>
          </p:cNvPr>
          <p:cNvSpPr/>
          <p:nvPr/>
        </p:nvSpPr>
        <p:spPr>
          <a:xfrm>
            <a:off x="1526771" y="1283289"/>
            <a:ext cx="2723804" cy="41549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6D97B3F-1FD6-25A0-3709-0C2BEE7D9488}"/>
              </a:ext>
            </a:extLst>
          </p:cNvPr>
          <p:cNvSpPr txBox="1"/>
          <p:nvPr/>
        </p:nvSpPr>
        <p:spPr>
          <a:xfrm>
            <a:off x="2130829" y="1236077"/>
            <a:ext cx="130997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50" dirty="0"/>
              <a:t>TÚNEL DE RENTAT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B0645AF-FC31-5CFE-7C52-AE7894DC3905}"/>
              </a:ext>
            </a:extLst>
          </p:cNvPr>
          <p:cNvSpPr/>
          <p:nvPr/>
        </p:nvSpPr>
        <p:spPr>
          <a:xfrm>
            <a:off x="4439856" y="1349142"/>
            <a:ext cx="266893" cy="2785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500" dirty="0">
                <a:solidFill>
                  <a:schemeClr val="tx1"/>
                </a:solidFill>
              </a:rPr>
              <a:t>ARQ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0F19447D-8718-3C77-358C-AEEBE503E9B5}"/>
              </a:ext>
            </a:extLst>
          </p:cNvPr>
          <p:cNvSpPr/>
          <p:nvPr/>
        </p:nvSpPr>
        <p:spPr>
          <a:xfrm>
            <a:off x="5162419" y="2440249"/>
            <a:ext cx="440575" cy="33250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ATM</a:t>
            </a:r>
          </a:p>
        </p:txBody>
      </p:sp>
      <p:sp>
        <p:nvSpPr>
          <p:cNvPr id="11" name="Diagrama de flujo: unión de suma 10">
            <a:extLst>
              <a:ext uri="{FF2B5EF4-FFF2-40B4-BE49-F238E27FC236}">
                <a16:creationId xmlns:a16="http://schemas.microsoft.com/office/drawing/2014/main" id="{7C4F8A31-63C6-AD8A-0961-6975387C8033}"/>
              </a:ext>
            </a:extLst>
          </p:cNvPr>
          <p:cNvSpPr/>
          <p:nvPr/>
        </p:nvSpPr>
        <p:spPr>
          <a:xfrm>
            <a:off x="5106457" y="1213795"/>
            <a:ext cx="548097" cy="549268"/>
          </a:xfrm>
          <a:prstGeom prst="flowChartSummingJunction">
            <a:avLst/>
          </a:prstGeom>
          <a:noFill/>
          <a:ln w="127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r>
              <a:rPr lang="es-ES" sz="700" dirty="0">
                <a:solidFill>
                  <a:schemeClr val="tx1"/>
                </a:solidFill>
              </a:rPr>
              <a:t>      DEC</a:t>
            </a:r>
          </a:p>
          <a:p>
            <a:pPr algn="ctr"/>
            <a:r>
              <a:rPr lang="es-ES" sz="700" dirty="0">
                <a:solidFill>
                  <a:schemeClr val="tx1"/>
                </a:solidFill>
              </a:rPr>
              <a:t>SG</a:t>
            </a: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r>
              <a:rPr lang="es-ES" sz="700" dirty="0">
                <a:solidFill>
                  <a:schemeClr val="tx1"/>
                </a:solidFill>
              </a:rPr>
              <a:t>2M3</a:t>
            </a:r>
            <a:endParaRPr lang="es-ES" sz="1600" dirty="0"/>
          </a:p>
        </p:txBody>
      </p:sp>
      <p:cxnSp>
        <p:nvCxnSpPr>
          <p:cNvPr id="14" name="Conector: angular 13">
            <a:extLst>
              <a:ext uri="{FF2B5EF4-FFF2-40B4-BE49-F238E27FC236}">
                <a16:creationId xmlns:a16="http://schemas.microsoft.com/office/drawing/2014/main" id="{FECB7968-813F-6726-8BF5-0025B13E6A8B}"/>
              </a:ext>
            </a:extLst>
          </p:cNvPr>
          <p:cNvCxnSpPr>
            <a:cxnSpLocks/>
          </p:cNvCxnSpPr>
          <p:nvPr/>
        </p:nvCxnSpPr>
        <p:spPr>
          <a:xfrm flipV="1">
            <a:off x="4250575" y="1445566"/>
            <a:ext cx="189281" cy="2605"/>
          </a:xfrm>
          <a:prstGeom prst="bentConnector3">
            <a:avLst/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Elipse 11">
            <a:extLst>
              <a:ext uri="{FF2B5EF4-FFF2-40B4-BE49-F238E27FC236}">
                <a16:creationId xmlns:a16="http://schemas.microsoft.com/office/drawing/2014/main" id="{1F3A0992-C4FC-6653-BA26-2294AE604368}"/>
              </a:ext>
            </a:extLst>
          </p:cNvPr>
          <p:cNvSpPr/>
          <p:nvPr/>
        </p:nvSpPr>
        <p:spPr>
          <a:xfrm>
            <a:off x="7658672" y="1996672"/>
            <a:ext cx="574249" cy="576746"/>
          </a:xfrm>
          <a:prstGeom prst="ellipse">
            <a:avLst/>
          </a:prstGeom>
          <a:noFill/>
          <a:ln w="127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DEXT</a:t>
            </a: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r>
              <a:rPr lang="es-ES" sz="700" dirty="0">
                <a:solidFill>
                  <a:schemeClr val="tx1"/>
                </a:solidFill>
              </a:rPr>
              <a:t>5M3</a:t>
            </a:r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4D5254F3-9759-43F5-B56A-5CC10CD8D70F}"/>
              </a:ext>
            </a:extLst>
          </p:cNvPr>
          <p:cNvSpPr/>
          <p:nvPr/>
        </p:nvSpPr>
        <p:spPr>
          <a:xfrm>
            <a:off x="7939753" y="2854026"/>
            <a:ext cx="139635" cy="131742"/>
          </a:xfrm>
          <a:prstGeom prst="ellipse">
            <a:avLst/>
          </a:prstGeom>
          <a:pattFill prst="pct50">
            <a:fgClr>
              <a:srgbClr val="7030A0"/>
            </a:fgClr>
            <a:bgClr>
              <a:schemeClr val="bg1"/>
            </a:bgClr>
          </a:pattFill>
          <a:ln w="127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id="{1137CE16-E594-DE07-1DD1-2FA1628C0E5A}"/>
              </a:ext>
            </a:extLst>
          </p:cNvPr>
          <p:cNvSpPr/>
          <p:nvPr/>
        </p:nvSpPr>
        <p:spPr>
          <a:xfrm>
            <a:off x="7658673" y="2662079"/>
            <a:ext cx="574249" cy="576746"/>
          </a:xfrm>
          <a:prstGeom prst="ellipse">
            <a:avLst/>
          </a:prstGeom>
          <a:noFill/>
          <a:ln w="127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DEXT</a:t>
            </a: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r>
              <a:rPr lang="es-ES" sz="700" dirty="0">
                <a:solidFill>
                  <a:schemeClr val="tx1"/>
                </a:solidFill>
              </a:rPr>
              <a:t>5M3</a:t>
            </a:r>
          </a:p>
        </p:txBody>
      </p:sp>
      <p:sp>
        <p:nvSpPr>
          <p:cNvPr id="19" name="Elipse 18">
            <a:extLst>
              <a:ext uri="{FF2B5EF4-FFF2-40B4-BE49-F238E27FC236}">
                <a16:creationId xmlns:a16="http://schemas.microsoft.com/office/drawing/2014/main" id="{F84B5C66-4C0D-B679-9CD7-AB3277B10E8D}"/>
              </a:ext>
            </a:extLst>
          </p:cNvPr>
          <p:cNvSpPr/>
          <p:nvPr/>
        </p:nvSpPr>
        <p:spPr>
          <a:xfrm>
            <a:off x="7881475" y="2241965"/>
            <a:ext cx="139635" cy="131742"/>
          </a:xfrm>
          <a:prstGeom prst="ellipse">
            <a:avLst/>
          </a:prstGeom>
          <a:pattFill prst="pct50">
            <a:fgClr>
              <a:srgbClr val="7030A0"/>
            </a:fgClr>
            <a:bgClr>
              <a:schemeClr val="bg1"/>
            </a:bgClr>
          </a:pattFill>
          <a:ln w="127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46" name="Conector: angular 45">
            <a:extLst>
              <a:ext uri="{FF2B5EF4-FFF2-40B4-BE49-F238E27FC236}">
                <a16:creationId xmlns:a16="http://schemas.microsoft.com/office/drawing/2014/main" id="{54F869AA-195C-8C76-E763-76EA6BC4C344}"/>
              </a:ext>
            </a:extLst>
          </p:cNvPr>
          <p:cNvCxnSpPr>
            <a:cxnSpLocks/>
            <a:stCxn id="9" idx="3"/>
            <a:endCxn id="11" idx="2"/>
          </p:cNvCxnSpPr>
          <p:nvPr/>
        </p:nvCxnSpPr>
        <p:spPr>
          <a:xfrm flipV="1">
            <a:off x="4706749" y="1488429"/>
            <a:ext cx="399708" cy="1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Conector: angular 61">
            <a:extLst>
              <a:ext uri="{FF2B5EF4-FFF2-40B4-BE49-F238E27FC236}">
                <a16:creationId xmlns:a16="http://schemas.microsoft.com/office/drawing/2014/main" id="{7EED5620-1A17-43EB-0E4F-D352A3C7F34D}"/>
              </a:ext>
            </a:extLst>
          </p:cNvPr>
          <p:cNvCxnSpPr>
            <a:cxnSpLocks/>
            <a:stCxn id="11" idx="4"/>
            <a:endCxn id="75" idx="0"/>
          </p:cNvCxnSpPr>
          <p:nvPr/>
        </p:nvCxnSpPr>
        <p:spPr>
          <a:xfrm rot="5400000">
            <a:off x="5251508" y="1870367"/>
            <a:ext cx="236302" cy="21694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Conector: angular 87">
            <a:extLst>
              <a:ext uri="{FF2B5EF4-FFF2-40B4-BE49-F238E27FC236}">
                <a16:creationId xmlns:a16="http://schemas.microsoft.com/office/drawing/2014/main" id="{E51F2454-4C8B-F666-4F2C-370FE2233D81}"/>
              </a:ext>
            </a:extLst>
          </p:cNvPr>
          <p:cNvCxnSpPr>
            <a:cxnSpLocks/>
            <a:stCxn id="235" idx="0"/>
            <a:endCxn id="127" idx="5"/>
          </p:cNvCxnSpPr>
          <p:nvPr/>
        </p:nvCxnSpPr>
        <p:spPr>
          <a:xfrm rot="16200000" flipV="1">
            <a:off x="4301469" y="3403360"/>
            <a:ext cx="1541814" cy="341831"/>
          </a:xfrm>
          <a:prstGeom prst="bentConnector3">
            <a:avLst>
              <a:gd name="adj1" fmla="val 81182"/>
            </a:avLst>
          </a:prstGeom>
          <a:ln w="127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4" name="Conector: angular 123">
            <a:extLst>
              <a:ext uri="{FF2B5EF4-FFF2-40B4-BE49-F238E27FC236}">
                <a16:creationId xmlns:a16="http://schemas.microsoft.com/office/drawing/2014/main" id="{E1C3C959-D394-C19C-543F-1F77410EDA72}"/>
              </a:ext>
            </a:extLst>
          </p:cNvPr>
          <p:cNvCxnSpPr>
            <a:cxnSpLocks/>
            <a:stCxn id="18" idx="0"/>
            <a:endCxn id="12" idx="4"/>
          </p:cNvCxnSpPr>
          <p:nvPr/>
        </p:nvCxnSpPr>
        <p:spPr>
          <a:xfrm rot="16200000" flipV="1">
            <a:off x="7901468" y="2617748"/>
            <a:ext cx="88661" cy="1"/>
          </a:xfrm>
          <a:prstGeom prst="bentConnector3">
            <a:avLst>
              <a:gd name="adj1" fmla="val 50000"/>
            </a:avLst>
          </a:prstGeom>
          <a:ln w="12700">
            <a:solidFill>
              <a:srgbClr val="7030A0"/>
            </a:solidFill>
            <a:headEnd w="sm" len="sm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7" name="Elipse 126">
            <a:extLst>
              <a:ext uri="{FF2B5EF4-FFF2-40B4-BE49-F238E27FC236}">
                <a16:creationId xmlns:a16="http://schemas.microsoft.com/office/drawing/2014/main" id="{11B5BD5C-8487-B24A-E810-5474D77B393F}"/>
              </a:ext>
            </a:extLst>
          </p:cNvPr>
          <p:cNvSpPr/>
          <p:nvPr/>
        </p:nvSpPr>
        <p:spPr>
          <a:xfrm>
            <a:off x="4411308" y="2311085"/>
            <a:ext cx="574249" cy="576746"/>
          </a:xfrm>
          <a:prstGeom prst="ellipse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DT</a:t>
            </a:r>
          </a:p>
          <a:p>
            <a:pPr marL="49213" algn="ctr"/>
            <a:r>
              <a:rPr lang="es-ES" sz="700" dirty="0">
                <a:solidFill>
                  <a:schemeClr val="tx1"/>
                </a:solidFill>
              </a:rPr>
              <a:t>5M3</a:t>
            </a:r>
          </a:p>
        </p:txBody>
      </p:sp>
      <p:cxnSp>
        <p:nvCxnSpPr>
          <p:cNvPr id="128" name="Conector: angular 127">
            <a:extLst>
              <a:ext uri="{FF2B5EF4-FFF2-40B4-BE49-F238E27FC236}">
                <a16:creationId xmlns:a16="http://schemas.microsoft.com/office/drawing/2014/main" id="{A2D08290-4306-DC5A-E4FC-87A432CE3D86}"/>
              </a:ext>
            </a:extLst>
          </p:cNvPr>
          <p:cNvCxnSpPr>
            <a:cxnSpLocks/>
            <a:stCxn id="75" idx="1"/>
            <a:endCxn id="127" idx="0"/>
          </p:cNvCxnSpPr>
          <p:nvPr/>
        </p:nvCxnSpPr>
        <p:spPr>
          <a:xfrm rot="10800000" flipV="1">
            <a:off x="4698433" y="2096203"/>
            <a:ext cx="412666" cy="214882"/>
          </a:xfrm>
          <a:prstGeom prst="bentConnector2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Conector: angular 136">
            <a:extLst>
              <a:ext uri="{FF2B5EF4-FFF2-40B4-BE49-F238E27FC236}">
                <a16:creationId xmlns:a16="http://schemas.microsoft.com/office/drawing/2014/main" id="{155227E3-C72E-B200-2D44-06A72883D7B6}"/>
              </a:ext>
            </a:extLst>
          </p:cNvPr>
          <p:cNvCxnSpPr>
            <a:cxnSpLocks/>
            <a:stCxn id="127" idx="2"/>
            <a:endCxn id="5" idx="2"/>
          </p:cNvCxnSpPr>
          <p:nvPr/>
        </p:nvCxnSpPr>
        <p:spPr>
          <a:xfrm rot="10800000">
            <a:off x="2888674" y="1698782"/>
            <a:ext cx="1522635" cy="900677"/>
          </a:xfrm>
          <a:prstGeom prst="bentConnector2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2" name="Conector: angular 171">
            <a:extLst>
              <a:ext uri="{FF2B5EF4-FFF2-40B4-BE49-F238E27FC236}">
                <a16:creationId xmlns:a16="http://schemas.microsoft.com/office/drawing/2014/main" id="{9C998204-29EA-331C-95F1-F354BF6655D3}"/>
              </a:ext>
            </a:extLst>
          </p:cNvPr>
          <p:cNvCxnSpPr>
            <a:cxnSpLocks/>
            <a:stCxn id="127" idx="6"/>
            <a:endCxn id="10" idx="1"/>
          </p:cNvCxnSpPr>
          <p:nvPr/>
        </p:nvCxnSpPr>
        <p:spPr>
          <a:xfrm>
            <a:off x="4985557" y="2599458"/>
            <a:ext cx="176862" cy="7045"/>
          </a:xfrm>
          <a:prstGeom prst="bentConnector3">
            <a:avLst>
              <a:gd name="adj1" fmla="val 50000"/>
            </a:avLst>
          </a:prstGeom>
          <a:ln w="127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6" name="CuadroTexto 175">
            <a:extLst>
              <a:ext uri="{FF2B5EF4-FFF2-40B4-BE49-F238E27FC236}">
                <a16:creationId xmlns:a16="http://schemas.microsoft.com/office/drawing/2014/main" id="{D3D253B5-4823-09B8-A164-A67B777EF68E}"/>
              </a:ext>
            </a:extLst>
          </p:cNvPr>
          <p:cNvSpPr txBox="1"/>
          <p:nvPr/>
        </p:nvSpPr>
        <p:spPr>
          <a:xfrm>
            <a:off x="5822880" y="1721980"/>
            <a:ext cx="7018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700" i="1" dirty="0" err="1"/>
              <a:t>Sobreeixidor</a:t>
            </a:r>
            <a:r>
              <a:rPr lang="es-ES" sz="700" i="1" dirty="0"/>
              <a:t> </a:t>
            </a:r>
          </a:p>
          <a:p>
            <a:pPr algn="ctr"/>
            <a:r>
              <a:rPr lang="es-ES" sz="700" i="1" dirty="0" err="1"/>
              <a:t>Emergència</a:t>
            </a:r>
            <a:endParaRPr lang="es-ES" sz="700" i="1" dirty="0"/>
          </a:p>
        </p:txBody>
      </p:sp>
      <p:sp>
        <p:nvSpPr>
          <p:cNvPr id="178" name="CuadroTexto 177">
            <a:extLst>
              <a:ext uri="{FF2B5EF4-FFF2-40B4-BE49-F238E27FC236}">
                <a16:creationId xmlns:a16="http://schemas.microsoft.com/office/drawing/2014/main" id="{58EFA7B7-CFF4-FC8E-1A6C-FB792BF91EFA}"/>
              </a:ext>
            </a:extLst>
          </p:cNvPr>
          <p:cNvSpPr txBox="1"/>
          <p:nvPr/>
        </p:nvSpPr>
        <p:spPr>
          <a:xfrm>
            <a:off x="5866633" y="2495894"/>
            <a:ext cx="100380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900" b="1" dirty="0">
                <a:solidFill>
                  <a:srgbClr val="00B050"/>
                </a:solidFill>
              </a:rPr>
              <a:t>CLAVEGUERAM</a:t>
            </a:r>
          </a:p>
        </p:txBody>
      </p:sp>
      <p:cxnSp>
        <p:nvCxnSpPr>
          <p:cNvPr id="179" name="Conector: angular 178">
            <a:extLst>
              <a:ext uri="{FF2B5EF4-FFF2-40B4-BE49-F238E27FC236}">
                <a16:creationId xmlns:a16="http://schemas.microsoft.com/office/drawing/2014/main" id="{33A24B05-53E6-54BF-0157-805133D7BFF9}"/>
              </a:ext>
            </a:extLst>
          </p:cNvPr>
          <p:cNvCxnSpPr>
            <a:cxnSpLocks/>
            <a:stCxn id="10" idx="3"/>
            <a:endCxn id="178" idx="1"/>
          </p:cNvCxnSpPr>
          <p:nvPr/>
        </p:nvCxnSpPr>
        <p:spPr>
          <a:xfrm>
            <a:off x="5602994" y="2606503"/>
            <a:ext cx="263639" cy="4807"/>
          </a:xfrm>
          <a:prstGeom prst="bentConnector3">
            <a:avLst>
              <a:gd name="adj1" fmla="val 50000"/>
            </a:avLst>
          </a:prstGeom>
          <a:ln w="127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3" name="Elipse 222">
            <a:extLst>
              <a:ext uri="{FF2B5EF4-FFF2-40B4-BE49-F238E27FC236}">
                <a16:creationId xmlns:a16="http://schemas.microsoft.com/office/drawing/2014/main" id="{676C4176-1B4E-B5B1-609E-F7CBBEDA5983}"/>
              </a:ext>
            </a:extLst>
          </p:cNvPr>
          <p:cNvSpPr/>
          <p:nvPr/>
        </p:nvSpPr>
        <p:spPr>
          <a:xfrm>
            <a:off x="4421329" y="3509891"/>
            <a:ext cx="574249" cy="576746"/>
          </a:xfrm>
          <a:prstGeom prst="ellipse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D0</a:t>
            </a:r>
          </a:p>
          <a:p>
            <a:pPr marL="49213" algn="ctr"/>
            <a:r>
              <a:rPr lang="es-ES" sz="700" dirty="0">
                <a:solidFill>
                  <a:schemeClr val="tx1"/>
                </a:solidFill>
              </a:rPr>
              <a:t>5M3</a:t>
            </a:r>
          </a:p>
        </p:txBody>
      </p:sp>
      <p:sp>
        <p:nvSpPr>
          <p:cNvPr id="224" name="CuadroTexto 223">
            <a:extLst>
              <a:ext uri="{FF2B5EF4-FFF2-40B4-BE49-F238E27FC236}">
                <a16:creationId xmlns:a16="http://schemas.microsoft.com/office/drawing/2014/main" id="{B6E69738-4A39-EBDA-A84C-5D5D7C53C200}"/>
              </a:ext>
            </a:extLst>
          </p:cNvPr>
          <p:cNvSpPr txBox="1"/>
          <p:nvPr/>
        </p:nvSpPr>
        <p:spPr>
          <a:xfrm>
            <a:off x="6368533" y="3097092"/>
            <a:ext cx="54053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900" b="1" dirty="0">
                <a:solidFill>
                  <a:srgbClr val="0070C0"/>
                </a:solidFill>
              </a:rPr>
              <a:t>XARXA</a:t>
            </a:r>
          </a:p>
        </p:txBody>
      </p:sp>
      <p:cxnSp>
        <p:nvCxnSpPr>
          <p:cNvPr id="225" name="Conector: angular 224">
            <a:extLst>
              <a:ext uri="{FF2B5EF4-FFF2-40B4-BE49-F238E27FC236}">
                <a16:creationId xmlns:a16="http://schemas.microsoft.com/office/drawing/2014/main" id="{1429F382-7544-8084-5FEC-8E4F42F2BF75}"/>
              </a:ext>
            </a:extLst>
          </p:cNvPr>
          <p:cNvCxnSpPr>
            <a:cxnSpLocks/>
            <a:stCxn id="224" idx="2"/>
            <a:endCxn id="228" idx="0"/>
          </p:cNvCxnSpPr>
          <p:nvPr/>
        </p:nvCxnSpPr>
        <p:spPr>
          <a:xfrm rot="16200000" flipH="1">
            <a:off x="6496498" y="3470225"/>
            <a:ext cx="294031" cy="9427"/>
          </a:xfrm>
          <a:prstGeom prst="bentConnector3">
            <a:avLst>
              <a:gd name="adj1" fmla="val 50000"/>
            </a:avLst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8" name="Elipse 227">
            <a:extLst>
              <a:ext uri="{FF2B5EF4-FFF2-40B4-BE49-F238E27FC236}">
                <a16:creationId xmlns:a16="http://schemas.microsoft.com/office/drawing/2014/main" id="{D0259FF1-D0A7-AB5B-D1FA-8DC4DA8D961F}"/>
              </a:ext>
            </a:extLst>
          </p:cNvPr>
          <p:cNvSpPr/>
          <p:nvPr/>
        </p:nvSpPr>
        <p:spPr>
          <a:xfrm>
            <a:off x="6481653" y="3621955"/>
            <a:ext cx="333148" cy="332508"/>
          </a:xfrm>
          <a:prstGeom prst="ellipse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FB</a:t>
            </a:r>
          </a:p>
        </p:txBody>
      </p:sp>
      <p:sp>
        <p:nvSpPr>
          <p:cNvPr id="230" name="Elipse 229">
            <a:extLst>
              <a:ext uri="{FF2B5EF4-FFF2-40B4-BE49-F238E27FC236}">
                <a16:creationId xmlns:a16="http://schemas.microsoft.com/office/drawing/2014/main" id="{FCE58C10-6419-0BEF-0454-F72A4EEFC9E3}"/>
              </a:ext>
            </a:extLst>
          </p:cNvPr>
          <p:cNvSpPr/>
          <p:nvPr/>
        </p:nvSpPr>
        <p:spPr>
          <a:xfrm>
            <a:off x="6186025" y="4271616"/>
            <a:ext cx="333148" cy="332508"/>
          </a:xfrm>
          <a:prstGeom prst="ellipse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DES</a:t>
            </a:r>
          </a:p>
        </p:txBody>
      </p:sp>
      <p:sp>
        <p:nvSpPr>
          <p:cNvPr id="231" name="Elipse 230">
            <a:extLst>
              <a:ext uri="{FF2B5EF4-FFF2-40B4-BE49-F238E27FC236}">
                <a16:creationId xmlns:a16="http://schemas.microsoft.com/office/drawing/2014/main" id="{23D9EF71-1259-2942-3293-135BC5B2EE41}"/>
              </a:ext>
            </a:extLst>
          </p:cNvPr>
          <p:cNvSpPr/>
          <p:nvPr/>
        </p:nvSpPr>
        <p:spPr>
          <a:xfrm>
            <a:off x="5862782" y="4273019"/>
            <a:ext cx="333148" cy="332508"/>
          </a:xfrm>
          <a:prstGeom prst="ellipse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DES</a:t>
            </a:r>
          </a:p>
        </p:txBody>
      </p:sp>
      <p:sp>
        <p:nvSpPr>
          <p:cNvPr id="235" name="Placa 234">
            <a:extLst>
              <a:ext uri="{FF2B5EF4-FFF2-40B4-BE49-F238E27FC236}">
                <a16:creationId xmlns:a16="http://schemas.microsoft.com/office/drawing/2014/main" id="{1B68A927-A176-5890-0A47-A05F97739059}"/>
              </a:ext>
            </a:extLst>
          </p:cNvPr>
          <p:cNvSpPr/>
          <p:nvPr/>
        </p:nvSpPr>
        <p:spPr>
          <a:xfrm>
            <a:off x="4995578" y="4345183"/>
            <a:ext cx="495425" cy="193675"/>
          </a:xfrm>
          <a:prstGeom prst="plaque">
            <a:avLst>
              <a:gd name="adj" fmla="val 24208"/>
            </a:avLst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OSM</a:t>
            </a:r>
          </a:p>
        </p:txBody>
      </p:sp>
      <p:cxnSp>
        <p:nvCxnSpPr>
          <p:cNvPr id="241" name="Conector: angular 240">
            <a:extLst>
              <a:ext uri="{FF2B5EF4-FFF2-40B4-BE49-F238E27FC236}">
                <a16:creationId xmlns:a16="http://schemas.microsoft.com/office/drawing/2014/main" id="{FF818361-8B69-3F5E-4E8E-A1BFB2740B95}"/>
              </a:ext>
            </a:extLst>
          </p:cNvPr>
          <p:cNvCxnSpPr>
            <a:cxnSpLocks/>
            <a:stCxn id="228" idx="4"/>
            <a:endCxn id="230" idx="6"/>
          </p:cNvCxnSpPr>
          <p:nvPr/>
        </p:nvCxnSpPr>
        <p:spPr>
          <a:xfrm rot="5400000">
            <a:off x="6341997" y="4131639"/>
            <a:ext cx="483407" cy="129054"/>
          </a:xfrm>
          <a:prstGeom prst="bentConnector2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4" name="Conector: angular 243">
            <a:extLst>
              <a:ext uri="{FF2B5EF4-FFF2-40B4-BE49-F238E27FC236}">
                <a16:creationId xmlns:a16="http://schemas.microsoft.com/office/drawing/2014/main" id="{7DFF3735-D6CD-2BD6-53A4-5947ADB9A719}"/>
              </a:ext>
            </a:extLst>
          </p:cNvPr>
          <p:cNvCxnSpPr>
            <a:cxnSpLocks/>
            <a:stCxn id="231" idx="2"/>
            <a:endCxn id="235" idx="3"/>
          </p:cNvCxnSpPr>
          <p:nvPr/>
        </p:nvCxnSpPr>
        <p:spPr>
          <a:xfrm rot="10800000" flipV="1">
            <a:off x="5491004" y="4439273"/>
            <a:ext cx="371779" cy="2748"/>
          </a:xfrm>
          <a:prstGeom prst="bentConnector3">
            <a:avLst>
              <a:gd name="adj1" fmla="val 50000"/>
            </a:avLst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9" name="Conector: angular 248">
            <a:extLst>
              <a:ext uri="{FF2B5EF4-FFF2-40B4-BE49-F238E27FC236}">
                <a16:creationId xmlns:a16="http://schemas.microsoft.com/office/drawing/2014/main" id="{FA55738F-CF26-962F-BDB7-25D764B6D209}"/>
              </a:ext>
            </a:extLst>
          </p:cNvPr>
          <p:cNvCxnSpPr>
            <a:cxnSpLocks/>
            <a:stCxn id="235" idx="1"/>
            <a:endCxn id="223" idx="4"/>
          </p:cNvCxnSpPr>
          <p:nvPr/>
        </p:nvCxnSpPr>
        <p:spPr>
          <a:xfrm rot="10800000">
            <a:off x="4708454" y="4086637"/>
            <a:ext cx="287124" cy="355384"/>
          </a:xfrm>
          <a:prstGeom prst="bentConnector2">
            <a:avLst/>
          </a:prstGeom>
          <a:ln w="12700"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3" name="Rectángulo 252">
            <a:extLst>
              <a:ext uri="{FF2B5EF4-FFF2-40B4-BE49-F238E27FC236}">
                <a16:creationId xmlns:a16="http://schemas.microsoft.com/office/drawing/2014/main" id="{75C13C62-856E-9FD5-4DA7-18027CB0605E}"/>
              </a:ext>
            </a:extLst>
          </p:cNvPr>
          <p:cNvSpPr/>
          <p:nvPr/>
        </p:nvSpPr>
        <p:spPr>
          <a:xfrm>
            <a:off x="4892389" y="4786912"/>
            <a:ext cx="701801" cy="131187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MEMB</a:t>
            </a:r>
          </a:p>
        </p:txBody>
      </p:sp>
      <p:sp>
        <p:nvSpPr>
          <p:cNvPr id="254" name="Rectángulo 253">
            <a:extLst>
              <a:ext uri="{FF2B5EF4-FFF2-40B4-BE49-F238E27FC236}">
                <a16:creationId xmlns:a16="http://schemas.microsoft.com/office/drawing/2014/main" id="{A1D083E8-76F8-BC72-2E3E-965F5CAD8DE1}"/>
              </a:ext>
            </a:extLst>
          </p:cNvPr>
          <p:cNvSpPr/>
          <p:nvPr/>
        </p:nvSpPr>
        <p:spPr>
          <a:xfrm>
            <a:off x="4892389" y="4918099"/>
            <a:ext cx="701801" cy="131187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MEMB</a:t>
            </a:r>
          </a:p>
        </p:txBody>
      </p:sp>
      <p:sp>
        <p:nvSpPr>
          <p:cNvPr id="255" name="Rectángulo 254">
            <a:extLst>
              <a:ext uri="{FF2B5EF4-FFF2-40B4-BE49-F238E27FC236}">
                <a16:creationId xmlns:a16="http://schemas.microsoft.com/office/drawing/2014/main" id="{0623F60B-EEEF-64E6-912B-8E5C1397148D}"/>
              </a:ext>
            </a:extLst>
          </p:cNvPr>
          <p:cNvSpPr/>
          <p:nvPr/>
        </p:nvSpPr>
        <p:spPr>
          <a:xfrm>
            <a:off x="4892389" y="5049286"/>
            <a:ext cx="701801" cy="131187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MEMB</a:t>
            </a:r>
          </a:p>
        </p:txBody>
      </p:sp>
      <p:cxnSp>
        <p:nvCxnSpPr>
          <p:cNvPr id="256" name="Conector: angular 255">
            <a:extLst>
              <a:ext uri="{FF2B5EF4-FFF2-40B4-BE49-F238E27FC236}">
                <a16:creationId xmlns:a16="http://schemas.microsoft.com/office/drawing/2014/main" id="{FC5713F2-4616-C9B3-BA5E-6A884DA707AB}"/>
              </a:ext>
            </a:extLst>
          </p:cNvPr>
          <p:cNvCxnSpPr>
            <a:cxnSpLocks/>
            <a:stCxn id="223" idx="2"/>
          </p:cNvCxnSpPr>
          <p:nvPr/>
        </p:nvCxnSpPr>
        <p:spPr>
          <a:xfrm rot="10800000">
            <a:off x="2135983" y="1736668"/>
            <a:ext cx="2285346" cy="2061597"/>
          </a:xfrm>
          <a:prstGeom prst="bentConnector3">
            <a:avLst>
              <a:gd name="adj1" fmla="val 100223"/>
            </a:avLst>
          </a:prstGeom>
          <a:ln w="12700"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2" name="Conector: angular 271">
            <a:extLst>
              <a:ext uri="{FF2B5EF4-FFF2-40B4-BE49-F238E27FC236}">
                <a16:creationId xmlns:a16="http://schemas.microsoft.com/office/drawing/2014/main" id="{9F364ACD-8E5D-5C92-4018-D16F4760CE62}"/>
              </a:ext>
            </a:extLst>
          </p:cNvPr>
          <p:cNvCxnSpPr>
            <a:cxnSpLocks/>
            <a:stCxn id="224" idx="1"/>
            <a:endCxn id="127" idx="4"/>
          </p:cNvCxnSpPr>
          <p:nvPr/>
        </p:nvCxnSpPr>
        <p:spPr>
          <a:xfrm rot="10800000">
            <a:off x="4698433" y="2887832"/>
            <a:ext cx="1670100" cy="324677"/>
          </a:xfrm>
          <a:prstGeom prst="bentConnector2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7" name="Conector: angular 276">
            <a:extLst>
              <a:ext uri="{FF2B5EF4-FFF2-40B4-BE49-F238E27FC236}">
                <a16:creationId xmlns:a16="http://schemas.microsoft.com/office/drawing/2014/main" id="{3042E2A9-7339-43F5-5641-5BAEF8C67BF1}"/>
              </a:ext>
            </a:extLst>
          </p:cNvPr>
          <p:cNvCxnSpPr>
            <a:cxnSpLocks/>
            <a:stCxn id="224" idx="1"/>
            <a:endCxn id="223" idx="0"/>
          </p:cNvCxnSpPr>
          <p:nvPr/>
        </p:nvCxnSpPr>
        <p:spPr>
          <a:xfrm rot="10800000" flipV="1">
            <a:off x="4708455" y="3212507"/>
            <a:ext cx="1660079" cy="297383"/>
          </a:xfrm>
          <a:prstGeom prst="bentConnector2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1" name="CuadroTexto 450">
            <a:extLst>
              <a:ext uri="{FF2B5EF4-FFF2-40B4-BE49-F238E27FC236}">
                <a16:creationId xmlns:a16="http://schemas.microsoft.com/office/drawing/2014/main" id="{77FFEF35-B9F9-372F-FB3A-C32E49C48E7E}"/>
              </a:ext>
            </a:extLst>
          </p:cNvPr>
          <p:cNvSpPr txBox="1"/>
          <p:nvPr/>
        </p:nvSpPr>
        <p:spPr>
          <a:xfrm>
            <a:off x="3064308" y="3572729"/>
            <a:ext cx="16114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700" i="1" dirty="0" err="1"/>
              <a:t>Aigua</a:t>
            </a:r>
            <a:r>
              <a:rPr lang="es-ES" sz="700" i="1" dirty="0"/>
              <a:t> </a:t>
            </a:r>
            <a:r>
              <a:rPr lang="es-ES" sz="700" i="1" dirty="0" err="1"/>
              <a:t>Osmotitzada</a:t>
            </a:r>
            <a:r>
              <a:rPr lang="es-ES" sz="700" i="1" dirty="0"/>
              <a:t> (</a:t>
            </a:r>
            <a:r>
              <a:rPr lang="es-ES" sz="700" i="1" dirty="0" err="1"/>
              <a:t>Esbandit</a:t>
            </a:r>
            <a:r>
              <a:rPr lang="es-ES" sz="700" i="1" dirty="0"/>
              <a:t>)</a:t>
            </a:r>
          </a:p>
        </p:txBody>
      </p:sp>
      <p:sp>
        <p:nvSpPr>
          <p:cNvPr id="452" name="CuadroTexto 451">
            <a:extLst>
              <a:ext uri="{FF2B5EF4-FFF2-40B4-BE49-F238E27FC236}">
                <a16:creationId xmlns:a16="http://schemas.microsoft.com/office/drawing/2014/main" id="{E0DAA82E-D5A1-BB00-2EB7-0DAF338D7088}"/>
              </a:ext>
            </a:extLst>
          </p:cNvPr>
          <p:cNvSpPr txBox="1"/>
          <p:nvPr/>
        </p:nvSpPr>
        <p:spPr>
          <a:xfrm>
            <a:off x="3041827" y="2333177"/>
            <a:ext cx="16114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700" i="1" dirty="0" err="1"/>
              <a:t>Aigua</a:t>
            </a:r>
            <a:r>
              <a:rPr lang="es-ES" sz="700" i="1" dirty="0"/>
              <a:t> Recuperada (Neteja)</a:t>
            </a:r>
          </a:p>
        </p:txBody>
      </p:sp>
      <p:cxnSp>
        <p:nvCxnSpPr>
          <p:cNvPr id="464" name="Conector: angular 463">
            <a:extLst>
              <a:ext uri="{FF2B5EF4-FFF2-40B4-BE49-F238E27FC236}">
                <a16:creationId xmlns:a16="http://schemas.microsoft.com/office/drawing/2014/main" id="{C5CD344A-F17E-7940-9081-CA9E859E816B}"/>
              </a:ext>
            </a:extLst>
          </p:cNvPr>
          <p:cNvCxnSpPr>
            <a:cxnSpLocks/>
            <a:stCxn id="235" idx="2"/>
            <a:endCxn id="253" idx="0"/>
          </p:cNvCxnSpPr>
          <p:nvPr/>
        </p:nvCxnSpPr>
        <p:spPr>
          <a:xfrm rot="5400000">
            <a:off x="5119264" y="4662885"/>
            <a:ext cx="248054" cy="1"/>
          </a:xfrm>
          <a:prstGeom prst="bentConnector3">
            <a:avLst>
              <a:gd name="adj1" fmla="val 50000"/>
            </a:avLst>
          </a:prstGeom>
          <a:ln w="12700">
            <a:solidFill>
              <a:srgbClr val="00B0F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7" name="Imagen 46" descr="Un dibujo con letras&#10;&#10;Descripción generada automáticamente con confianza media">
            <a:extLst>
              <a:ext uri="{FF2B5EF4-FFF2-40B4-BE49-F238E27FC236}">
                <a16:creationId xmlns:a16="http://schemas.microsoft.com/office/drawing/2014/main" id="{2E9C29AC-FB8A-5BE6-0E1E-69B9E3E106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8248" y="134959"/>
            <a:ext cx="1648808" cy="582880"/>
          </a:xfrm>
          <a:prstGeom prst="rect">
            <a:avLst/>
          </a:prstGeom>
        </p:spPr>
      </p:pic>
      <p:pic>
        <p:nvPicPr>
          <p:cNvPr id="51" name="Imagen 50" descr="Logotipo&#10;&#10;Descripción generada automáticamente">
            <a:extLst>
              <a:ext uri="{FF2B5EF4-FFF2-40B4-BE49-F238E27FC236}">
                <a16:creationId xmlns:a16="http://schemas.microsoft.com/office/drawing/2014/main" id="{F25E448C-6BEC-D10E-9B26-1DF98B1D0C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1046" y="6095727"/>
            <a:ext cx="627314" cy="627314"/>
          </a:xfrm>
          <a:prstGeom prst="rect">
            <a:avLst/>
          </a:prstGeom>
        </p:spPr>
      </p:pic>
      <p:sp>
        <p:nvSpPr>
          <p:cNvPr id="75" name="Placa 74">
            <a:extLst>
              <a:ext uri="{FF2B5EF4-FFF2-40B4-BE49-F238E27FC236}">
                <a16:creationId xmlns:a16="http://schemas.microsoft.com/office/drawing/2014/main" id="{024FB255-8581-B47A-6110-51EF9BB970D8}"/>
              </a:ext>
            </a:extLst>
          </p:cNvPr>
          <p:cNvSpPr/>
          <p:nvPr/>
        </p:nvSpPr>
        <p:spPr>
          <a:xfrm>
            <a:off x="5111099" y="1999365"/>
            <a:ext cx="495425" cy="193675"/>
          </a:xfrm>
          <a:prstGeom prst="plaque">
            <a:avLst>
              <a:gd name="adj" fmla="val 24208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DEP</a:t>
            </a:r>
          </a:p>
        </p:txBody>
      </p:sp>
      <p:cxnSp>
        <p:nvCxnSpPr>
          <p:cNvPr id="82" name="Conector: angular 81">
            <a:extLst>
              <a:ext uri="{FF2B5EF4-FFF2-40B4-BE49-F238E27FC236}">
                <a16:creationId xmlns:a16="http://schemas.microsoft.com/office/drawing/2014/main" id="{5E3FFE89-02D7-4C30-8422-CEF4B1D18FF7}"/>
              </a:ext>
            </a:extLst>
          </p:cNvPr>
          <p:cNvCxnSpPr>
            <a:cxnSpLocks/>
            <a:stCxn id="75" idx="2"/>
            <a:endCxn id="10" idx="0"/>
          </p:cNvCxnSpPr>
          <p:nvPr/>
        </p:nvCxnSpPr>
        <p:spPr>
          <a:xfrm rot="16200000" flipH="1">
            <a:off x="5247155" y="2304696"/>
            <a:ext cx="247209" cy="23895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7" name="Rectángulo 176">
            <a:extLst>
              <a:ext uri="{FF2B5EF4-FFF2-40B4-BE49-F238E27FC236}">
                <a16:creationId xmlns:a16="http://schemas.microsoft.com/office/drawing/2014/main" id="{2104D92C-AEF3-9DBA-1E1A-57B85B5E74F8}"/>
              </a:ext>
            </a:extLst>
          </p:cNvPr>
          <p:cNvSpPr/>
          <p:nvPr/>
        </p:nvSpPr>
        <p:spPr>
          <a:xfrm>
            <a:off x="6576751" y="1474963"/>
            <a:ext cx="2726575" cy="70358"/>
          </a:xfrm>
          <a:prstGeom prst="rect">
            <a:avLst/>
          </a:prstGeom>
          <a:pattFill prst="smGrid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0" name="Rectángulo 179">
            <a:extLst>
              <a:ext uri="{FF2B5EF4-FFF2-40B4-BE49-F238E27FC236}">
                <a16:creationId xmlns:a16="http://schemas.microsoft.com/office/drawing/2014/main" id="{182FB5AA-E025-B628-4A59-2434B3094003}"/>
              </a:ext>
            </a:extLst>
          </p:cNvPr>
          <p:cNvSpPr/>
          <p:nvPr/>
        </p:nvSpPr>
        <p:spPr>
          <a:xfrm>
            <a:off x="6579522" y="1297024"/>
            <a:ext cx="2723804" cy="41549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3" name="CuadroTexto 182">
            <a:extLst>
              <a:ext uri="{FF2B5EF4-FFF2-40B4-BE49-F238E27FC236}">
                <a16:creationId xmlns:a16="http://schemas.microsoft.com/office/drawing/2014/main" id="{7A912814-F16B-FF9E-706F-C7E4AA1222E6}"/>
              </a:ext>
            </a:extLst>
          </p:cNvPr>
          <p:cNvSpPr txBox="1"/>
          <p:nvPr/>
        </p:nvSpPr>
        <p:spPr>
          <a:xfrm>
            <a:off x="7286560" y="1265407"/>
            <a:ext cx="119135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ES" sz="1050" dirty="0"/>
              <a:t>RENTAT MANUAL</a:t>
            </a:r>
          </a:p>
        </p:txBody>
      </p:sp>
      <p:cxnSp>
        <p:nvCxnSpPr>
          <p:cNvPr id="186" name="Conector: angular 185">
            <a:extLst>
              <a:ext uri="{FF2B5EF4-FFF2-40B4-BE49-F238E27FC236}">
                <a16:creationId xmlns:a16="http://schemas.microsoft.com/office/drawing/2014/main" id="{C155A055-36FC-980B-BAE9-524F1025735A}"/>
              </a:ext>
            </a:extLst>
          </p:cNvPr>
          <p:cNvCxnSpPr>
            <a:cxnSpLocks/>
            <a:stCxn id="180" idx="2"/>
            <a:endCxn id="12" idx="0"/>
          </p:cNvCxnSpPr>
          <p:nvPr/>
        </p:nvCxnSpPr>
        <p:spPr>
          <a:xfrm rot="16200000" flipH="1">
            <a:off x="7801532" y="1852407"/>
            <a:ext cx="284156" cy="4373"/>
          </a:xfrm>
          <a:prstGeom prst="bentConnector3">
            <a:avLst>
              <a:gd name="adj1" fmla="val 50000"/>
            </a:avLst>
          </a:prstGeom>
          <a:ln w="12700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5" name="CuadroTexto 214">
            <a:extLst>
              <a:ext uri="{FF2B5EF4-FFF2-40B4-BE49-F238E27FC236}">
                <a16:creationId xmlns:a16="http://schemas.microsoft.com/office/drawing/2014/main" id="{C73BFA5D-26FB-A58D-E54E-79F76A46A660}"/>
              </a:ext>
            </a:extLst>
          </p:cNvPr>
          <p:cNvSpPr txBox="1"/>
          <p:nvPr/>
        </p:nvSpPr>
        <p:spPr>
          <a:xfrm>
            <a:off x="7212949" y="3745372"/>
            <a:ext cx="147668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900" b="1" dirty="0"/>
              <a:t>RETIRADA CUBA (</a:t>
            </a:r>
            <a:r>
              <a:rPr lang="es-ES" sz="900" b="1" dirty="0" err="1"/>
              <a:t>Carrer</a:t>
            </a:r>
            <a:r>
              <a:rPr lang="es-ES" sz="900" b="1" dirty="0"/>
              <a:t>)</a:t>
            </a:r>
          </a:p>
        </p:txBody>
      </p:sp>
      <p:cxnSp>
        <p:nvCxnSpPr>
          <p:cNvPr id="276" name="Conector: angular 275">
            <a:extLst>
              <a:ext uri="{FF2B5EF4-FFF2-40B4-BE49-F238E27FC236}">
                <a16:creationId xmlns:a16="http://schemas.microsoft.com/office/drawing/2014/main" id="{3F34FF2D-11FC-7A82-F5D8-9E24F4CDC262}"/>
              </a:ext>
            </a:extLst>
          </p:cNvPr>
          <p:cNvCxnSpPr>
            <a:cxnSpLocks/>
            <a:stCxn id="224" idx="3"/>
          </p:cNvCxnSpPr>
          <p:nvPr/>
        </p:nvCxnSpPr>
        <p:spPr>
          <a:xfrm flipV="1">
            <a:off x="6909067" y="1721980"/>
            <a:ext cx="103445" cy="1490528"/>
          </a:xfrm>
          <a:prstGeom prst="bentConnector2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ector: angular 22">
            <a:extLst>
              <a:ext uri="{FF2B5EF4-FFF2-40B4-BE49-F238E27FC236}">
                <a16:creationId xmlns:a16="http://schemas.microsoft.com/office/drawing/2014/main" id="{6B818AE1-61E9-801E-776D-323A946567C0}"/>
              </a:ext>
            </a:extLst>
          </p:cNvPr>
          <p:cNvCxnSpPr>
            <a:cxnSpLocks/>
            <a:stCxn id="18" idx="4"/>
            <a:endCxn id="215" idx="0"/>
          </p:cNvCxnSpPr>
          <p:nvPr/>
        </p:nvCxnSpPr>
        <p:spPr>
          <a:xfrm rot="16200000" flipH="1">
            <a:off x="7695272" y="3489351"/>
            <a:ext cx="506547" cy="5494"/>
          </a:xfrm>
          <a:prstGeom prst="bentConnector3">
            <a:avLst>
              <a:gd name="adj1" fmla="val 50000"/>
            </a:avLst>
          </a:prstGeom>
          <a:ln w="12700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9" name="Conector: angular 238">
            <a:extLst>
              <a:ext uri="{FF2B5EF4-FFF2-40B4-BE49-F238E27FC236}">
                <a16:creationId xmlns:a16="http://schemas.microsoft.com/office/drawing/2014/main" id="{AD275485-A8D2-720D-90DE-281B203953EA}"/>
              </a:ext>
            </a:extLst>
          </p:cNvPr>
          <p:cNvCxnSpPr>
            <a:cxnSpLocks/>
            <a:stCxn id="230" idx="0"/>
            <a:endCxn id="10" idx="2"/>
          </p:cNvCxnSpPr>
          <p:nvPr/>
        </p:nvCxnSpPr>
        <p:spPr>
          <a:xfrm rot="16200000" flipV="1">
            <a:off x="5118224" y="3037241"/>
            <a:ext cx="1498859" cy="969892"/>
          </a:xfrm>
          <a:prstGeom prst="bentConnector3">
            <a:avLst>
              <a:gd name="adj1" fmla="val 50000"/>
            </a:avLst>
          </a:prstGeom>
          <a:ln w="127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ector: angular 37">
            <a:extLst>
              <a:ext uri="{FF2B5EF4-FFF2-40B4-BE49-F238E27FC236}">
                <a16:creationId xmlns:a16="http://schemas.microsoft.com/office/drawing/2014/main" id="{8839881C-A76A-4A88-A105-07ED5A8EFA42}"/>
              </a:ext>
            </a:extLst>
          </p:cNvPr>
          <p:cNvCxnSpPr>
            <a:cxnSpLocks/>
            <a:stCxn id="11" idx="6"/>
            <a:endCxn id="10" idx="0"/>
          </p:cNvCxnSpPr>
          <p:nvPr/>
        </p:nvCxnSpPr>
        <p:spPr>
          <a:xfrm flipH="1">
            <a:off x="5382707" y="1488429"/>
            <a:ext cx="271847" cy="951820"/>
          </a:xfrm>
          <a:prstGeom prst="bentConnector4">
            <a:avLst>
              <a:gd name="adj1" fmla="val -84091"/>
              <a:gd name="adj2" fmla="val 87206"/>
            </a:avLst>
          </a:prstGeom>
          <a:ln w="1270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3" name="Elipse 482">
            <a:extLst>
              <a:ext uri="{FF2B5EF4-FFF2-40B4-BE49-F238E27FC236}">
                <a16:creationId xmlns:a16="http://schemas.microsoft.com/office/drawing/2014/main" id="{14500691-3D17-34B6-118B-73C09CC8D7EC}"/>
              </a:ext>
            </a:extLst>
          </p:cNvPr>
          <p:cNvSpPr/>
          <p:nvPr/>
        </p:nvSpPr>
        <p:spPr>
          <a:xfrm>
            <a:off x="5518630" y="1422619"/>
            <a:ext cx="123000" cy="134618"/>
          </a:xfrm>
          <a:prstGeom prst="ellipse">
            <a:avLst/>
          </a:prstGeom>
          <a:pattFill prst="zigZag">
            <a:fgClr>
              <a:srgbClr val="CC5316"/>
            </a:fgClr>
            <a:bgClr>
              <a:schemeClr val="bg1"/>
            </a:bgClr>
          </a:pattFill>
          <a:ln w="12700">
            <a:solidFill>
              <a:srgbClr val="CC531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4" name="Elipse 483">
            <a:extLst>
              <a:ext uri="{FF2B5EF4-FFF2-40B4-BE49-F238E27FC236}">
                <a16:creationId xmlns:a16="http://schemas.microsoft.com/office/drawing/2014/main" id="{B8932EE4-09D3-D764-F175-763232C0444B}"/>
              </a:ext>
            </a:extLst>
          </p:cNvPr>
          <p:cNvSpPr/>
          <p:nvPr/>
        </p:nvSpPr>
        <p:spPr>
          <a:xfrm>
            <a:off x="5156914" y="2545486"/>
            <a:ext cx="123000" cy="134618"/>
          </a:xfrm>
          <a:prstGeom prst="ellipse">
            <a:avLst/>
          </a:prstGeom>
          <a:pattFill prst="zigZag">
            <a:fgClr>
              <a:srgbClr val="00B050"/>
            </a:fgClr>
            <a:bgClr>
              <a:schemeClr val="bg1"/>
            </a:bgClr>
          </a:pattFill>
          <a:ln w="127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0058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427CE6-C816-3ED3-2CAC-BAAE40F0B1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647"/>
            <a:ext cx="9144000" cy="415492"/>
          </a:xfrm>
        </p:spPr>
        <p:txBody>
          <a:bodyPr>
            <a:normAutofit/>
          </a:bodyPr>
          <a:lstStyle/>
          <a:p>
            <a:r>
              <a:rPr lang="es-ES" sz="1800" dirty="0"/>
              <a:t>DIAGRAMA FLUIDS TMB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30A1D18-1FDF-37F4-A6F8-02514AE643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7772"/>
            <a:ext cx="9144000" cy="332508"/>
          </a:xfrm>
          <a:noFill/>
        </p:spPr>
        <p:txBody>
          <a:bodyPr>
            <a:normAutofit/>
          </a:bodyPr>
          <a:lstStyle/>
          <a:p>
            <a:r>
              <a:rPr lang="es-ES" sz="1200" dirty="0"/>
              <a:t>TRIANGLE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5C0B9AF2-0E90-045D-4FA9-9B394EAF749B}"/>
              </a:ext>
            </a:extLst>
          </p:cNvPr>
          <p:cNvSpPr/>
          <p:nvPr/>
        </p:nvSpPr>
        <p:spPr>
          <a:xfrm>
            <a:off x="1684235" y="2201506"/>
            <a:ext cx="2726575" cy="70358"/>
          </a:xfrm>
          <a:prstGeom prst="rect">
            <a:avLst/>
          </a:prstGeom>
          <a:pattFill prst="smGrid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EAAD5A8-FA41-F8F4-4165-0683BB86E562}"/>
              </a:ext>
            </a:extLst>
          </p:cNvPr>
          <p:cNvSpPr/>
          <p:nvPr/>
        </p:nvSpPr>
        <p:spPr>
          <a:xfrm>
            <a:off x="1687006" y="2023567"/>
            <a:ext cx="2723804" cy="41549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20A30F3-C1B6-F8E6-9008-EA173CB0CF8D}"/>
              </a:ext>
            </a:extLst>
          </p:cNvPr>
          <p:cNvSpPr/>
          <p:nvPr/>
        </p:nvSpPr>
        <p:spPr>
          <a:xfrm>
            <a:off x="3909618" y="2304635"/>
            <a:ext cx="501192" cy="107866"/>
          </a:xfrm>
          <a:prstGeom prst="rect">
            <a:avLst/>
          </a:prstGeom>
          <a:pattFill prst="pct20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1401EEB-0509-5E6E-DBD5-4340A05089D0}"/>
              </a:ext>
            </a:extLst>
          </p:cNvPr>
          <p:cNvSpPr/>
          <p:nvPr/>
        </p:nvSpPr>
        <p:spPr>
          <a:xfrm>
            <a:off x="3909618" y="2053227"/>
            <a:ext cx="501192" cy="107866"/>
          </a:xfrm>
          <a:prstGeom prst="rect">
            <a:avLst/>
          </a:prstGeom>
          <a:pattFill prst="pct20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6D97B3F-1FD6-25A0-3709-0C2BEE7D9488}"/>
              </a:ext>
            </a:extLst>
          </p:cNvPr>
          <p:cNvSpPr txBox="1"/>
          <p:nvPr/>
        </p:nvSpPr>
        <p:spPr>
          <a:xfrm>
            <a:off x="2291064" y="1976355"/>
            <a:ext cx="130997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50" dirty="0"/>
              <a:t>TÚNEL DE RENTAT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B0645AF-FC31-5CFE-7C52-AE7894DC3905}"/>
              </a:ext>
            </a:extLst>
          </p:cNvPr>
          <p:cNvSpPr/>
          <p:nvPr/>
        </p:nvSpPr>
        <p:spPr>
          <a:xfrm>
            <a:off x="4600091" y="2089420"/>
            <a:ext cx="266893" cy="2785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500" dirty="0">
                <a:solidFill>
                  <a:schemeClr val="tx1"/>
                </a:solidFill>
              </a:rPr>
              <a:t>ARQ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0F19447D-8718-3C77-358C-AEEBE503E9B5}"/>
              </a:ext>
            </a:extLst>
          </p:cNvPr>
          <p:cNvSpPr/>
          <p:nvPr/>
        </p:nvSpPr>
        <p:spPr>
          <a:xfrm>
            <a:off x="4882362" y="2611722"/>
            <a:ext cx="440575" cy="33250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ATM</a:t>
            </a:r>
          </a:p>
        </p:txBody>
      </p:sp>
      <p:sp>
        <p:nvSpPr>
          <p:cNvPr id="11" name="Diagrama de flujo: unión de suma 10">
            <a:extLst>
              <a:ext uri="{FF2B5EF4-FFF2-40B4-BE49-F238E27FC236}">
                <a16:creationId xmlns:a16="http://schemas.microsoft.com/office/drawing/2014/main" id="{7C4F8A31-63C6-AD8A-0961-6975387C8033}"/>
              </a:ext>
            </a:extLst>
          </p:cNvPr>
          <p:cNvSpPr/>
          <p:nvPr/>
        </p:nvSpPr>
        <p:spPr>
          <a:xfrm>
            <a:off x="5328621" y="1957352"/>
            <a:ext cx="548097" cy="549268"/>
          </a:xfrm>
          <a:prstGeom prst="flowChartSummingJunction">
            <a:avLst/>
          </a:prstGeom>
          <a:noFill/>
          <a:ln w="127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r>
              <a:rPr lang="es-ES" sz="700" dirty="0">
                <a:solidFill>
                  <a:schemeClr val="tx1"/>
                </a:solidFill>
              </a:rPr>
              <a:t>      DEC</a:t>
            </a: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r>
              <a:rPr lang="es-ES" sz="700" dirty="0">
                <a:solidFill>
                  <a:schemeClr val="tx1"/>
                </a:solidFill>
              </a:rPr>
              <a:t>5M3</a:t>
            </a:r>
            <a:endParaRPr lang="es-ES" sz="1600" dirty="0"/>
          </a:p>
        </p:txBody>
      </p:sp>
      <p:cxnSp>
        <p:nvCxnSpPr>
          <p:cNvPr id="14" name="Conector: angular 13">
            <a:extLst>
              <a:ext uri="{FF2B5EF4-FFF2-40B4-BE49-F238E27FC236}">
                <a16:creationId xmlns:a16="http://schemas.microsoft.com/office/drawing/2014/main" id="{FECB7968-813F-6726-8BF5-0025B13E6A8B}"/>
              </a:ext>
            </a:extLst>
          </p:cNvPr>
          <p:cNvCxnSpPr>
            <a:cxnSpLocks/>
          </p:cNvCxnSpPr>
          <p:nvPr/>
        </p:nvCxnSpPr>
        <p:spPr>
          <a:xfrm flipV="1">
            <a:off x="4410810" y="2185844"/>
            <a:ext cx="189281" cy="2605"/>
          </a:xfrm>
          <a:prstGeom prst="bentConnector3">
            <a:avLst/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upo 15">
            <a:extLst>
              <a:ext uri="{FF2B5EF4-FFF2-40B4-BE49-F238E27FC236}">
                <a16:creationId xmlns:a16="http://schemas.microsoft.com/office/drawing/2014/main" id="{9511FE4E-C780-1339-3B35-87882E6FC470}"/>
              </a:ext>
            </a:extLst>
          </p:cNvPr>
          <p:cNvGrpSpPr/>
          <p:nvPr/>
        </p:nvGrpSpPr>
        <p:grpSpPr>
          <a:xfrm>
            <a:off x="4450763" y="1230937"/>
            <a:ext cx="574249" cy="576746"/>
            <a:chOff x="5995839" y="2379131"/>
            <a:chExt cx="574249" cy="576746"/>
          </a:xfrm>
        </p:grpSpPr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1F3A0992-C4FC-6653-BA26-2294AE604368}"/>
                </a:ext>
              </a:extLst>
            </p:cNvPr>
            <p:cNvSpPr/>
            <p:nvPr/>
          </p:nvSpPr>
          <p:spPr>
            <a:xfrm>
              <a:off x="5995839" y="2379131"/>
              <a:ext cx="574249" cy="576746"/>
            </a:xfrm>
            <a:prstGeom prst="ellipse">
              <a:avLst/>
            </a:prstGeom>
            <a:noFill/>
            <a:ln w="12700"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700" dirty="0">
                  <a:solidFill>
                    <a:schemeClr val="tx1"/>
                  </a:solidFill>
                </a:rPr>
                <a:t>DEXT</a:t>
              </a:r>
            </a:p>
            <a:p>
              <a:pPr algn="ctr"/>
              <a:endParaRPr lang="es-ES" sz="700" dirty="0">
                <a:solidFill>
                  <a:schemeClr val="tx1"/>
                </a:solidFill>
              </a:endParaRPr>
            </a:p>
            <a:p>
              <a:pPr algn="ctr"/>
              <a:endParaRPr lang="es-ES" sz="700" dirty="0">
                <a:solidFill>
                  <a:schemeClr val="tx1"/>
                </a:solidFill>
              </a:endParaRPr>
            </a:p>
            <a:p>
              <a:pPr algn="ctr"/>
              <a:r>
                <a:rPr lang="es-ES" sz="600" dirty="0">
                  <a:solidFill>
                    <a:schemeClr val="tx1"/>
                  </a:solidFill>
                </a:rPr>
                <a:t>2,5M3</a:t>
              </a:r>
            </a:p>
          </p:txBody>
        </p:sp>
        <p:sp>
          <p:nvSpPr>
            <p:cNvPr id="15" name="Elipse 14">
              <a:extLst>
                <a:ext uri="{FF2B5EF4-FFF2-40B4-BE49-F238E27FC236}">
                  <a16:creationId xmlns:a16="http://schemas.microsoft.com/office/drawing/2014/main" id="{4D5254F3-9759-43F5-B56A-5CC10CD8D70F}"/>
                </a:ext>
              </a:extLst>
            </p:cNvPr>
            <p:cNvSpPr/>
            <p:nvPr/>
          </p:nvSpPr>
          <p:spPr>
            <a:xfrm>
              <a:off x="6216715" y="2605109"/>
              <a:ext cx="139635" cy="131742"/>
            </a:xfrm>
            <a:prstGeom prst="ellipse">
              <a:avLst/>
            </a:prstGeom>
            <a:pattFill prst="pct50">
              <a:fgClr>
                <a:srgbClr val="7030A0"/>
              </a:fgClr>
              <a:bgClr>
                <a:schemeClr val="bg1"/>
              </a:bgClr>
            </a:pattFill>
            <a:ln w="12700"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7" name="Grupo 16">
            <a:extLst>
              <a:ext uri="{FF2B5EF4-FFF2-40B4-BE49-F238E27FC236}">
                <a16:creationId xmlns:a16="http://schemas.microsoft.com/office/drawing/2014/main" id="{E264C487-6165-A10D-C25B-8F8D2122BBEF}"/>
              </a:ext>
            </a:extLst>
          </p:cNvPr>
          <p:cNvGrpSpPr/>
          <p:nvPr/>
        </p:nvGrpSpPr>
        <p:grpSpPr>
          <a:xfrm>
            <a:off x="3754062" y="1233986"/>
            <a:ext cx="574249" cy="576746"/>
            <a:chOff x="5995839" y="2379131"/>
            <a:chExt cx="574249" cy="576746"/>
          </a:xfrm>
        </p:grpSpPr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1137CE16-E594-DE07-1DD1-2FA1628C0E5A}"/>
                </a:ext>
              </a:extLst>
            </p:cNvPr>
            <p:cNvSpPr/>
            <p:nvPr/>
          </p:nvSpPr>
          <p:spPr>
            <a:xfrm>
              <a:off x="5995839" y="2379131"/>
              <a:ext cx="574249" cy="576746"/>
            </a:xfrm>
            <a:prstGeom prst="ellipse">
              <a:avLst/>
            </a:prstGeom>
            <a:noFill/>
            <a:ln w="12700"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700" dirty="0">
                  <a:solidFill>
                    <a:schemeClr val="tx1"/>
                  </a:solidFill>
                </a:rPr>
                <a:t>DEXT</a:t>
              </a:r>
            </a:p>
            <a:p>
              <a:pPr algn="ctr"/>
              <a:endParaRPr lang="es-ES" sz="700" dirty="0">
                <a:solidFill>
                  <a:schemeClr val="tx1"/>
                </a:solidFill>
              </a:endParaRPr>
            </a:p>
            <a:p>
              <a:pPr algn="ctr"/>
              <a:endParaRPr lang="es-ES" sz="700" dirty="0">
                <a:solidFill>
                  <a:schemeClr val="tx1"/>
                </a:solidFill>
              </a:endParaRPr>
            </a:p>
            <a:p>
              <a:pPr algn="ctr"/>
              <a:r>
                <a:rPr lang="es-ES" sz="600" dirty="0">
                  <a:solidFill>
                    <a:schemeClr val="tx1"/>
                  </a:solidFill>
                </a:rPr>
                <a:t>2,5M3</a:t>
              </a:r>
            </a:p>
          </p:txBody>
        </p:sp>
        <p:sp>
          <p:nvSpPr>
            <p:cNvPr id="19" name="Elipse 18">
              <a:extLst>
                <a:ext uri="{FF2B5EF4-FFF2-40B4-BE49-F238E27FC236}">
                  <a16:creationId xmlns:a16="http://schemas.microsoft.com/office/drawing/2014/main" id="{F84B5C66-4C0D-B679-9CD7-AB3277B10E8D}"/>
                </a:ext>
              </a:extLst>
            </p:cNvPr>
            <p:cNvSpPr/>
            <p:nvPr/>
          </p:nvSpPr>
          <p:spPr>
            <a:xfrm>
              <a:off x="6216715" y="2605109"/>
              <a:ext cx="139635" cy="131742"/>
            </a:xfrm>
            <a:prstGeom prst="ellipse">
              <a:avLst/>
            </a:prstGeom>
            <a:pattFill prst="pct50">
              <a:fgClr>
                <a:srgbClr val="7030A0"/>
              </a:fgClr>
              <a:bgClr>
                <a:schemeClr val="bg1"/>
              </a:bgClr>
            </a:pattFill>
            <a:ln w="12700"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cxnSp>
        <p:nvCxnSpPr>
          <p:cNvPr id="20" name="Conector: angular 19">
            <a:extLst>
              <a:ext uri="{FF2B5EF4-FFF2-40B4-BE49-F238E27FC236}">
                <a16:creationId xmlns:a16="http://schemas.microsoft.com/office/drawing/2014/main" id="{15DC043F-7C8E-DEA9-0F31-6D1C1FD02888}"/>
              </a:ext>
            </a:extLst>
          </p:cNvPr>
          <p:cNvCxnSpPr>
            <a:cxnSpLocks/>
            <a:stCxn id="9" idx="0"/>
            <a:endCxn id="12" idx="4"/>
          </p:cNvCxnSpPr>
          <p:nvPr/>
        </p:nvCxnSpPr>
        <p:spPr>
          <a:xfrm rot="5400000" flipH="1" flipV="1">
            <a:off x="4594845" y="1946377"/>
            <a:ext cx="281737" cy="4350"/>
          </a:xfrm>
          <a:prstGeom prst="bentConnector3">
            <a:avLst>
              <a:gd name="adj1" fmla="val 50000"/>
            </a:avLst>
          </a:prstGeom>
          <a:ln w="12700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ector: angular 41">
            <a:extLst>
              <a:ext uri="{FF2B5EF4-FFF2-40B4-BE49-F238E27FC236}">
                <a16:creationId xmlns:a16="http://schemas.microsoft.com/office/drawing/2014/main" id="{88AA3ECD-56F0-9618-6FA1-122505CAE6BD}"/>
              </a:ext>
            </a:extLst>
          </p:cNvPr>
          <p:cNvCxnSpPr/>
          <p:nvPr/>
        </p:nvCxnSpPr>
        <p:spPr>
          <a:xfrm flipV="1">
            <a:off x="4410810" y="2289668"/>
            <a:ext cx="189281" cy="2605"/>
          </a:xfrm>
          <a:prstGeom prst="bentConnector3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ector: angular 45">
            <a:extLst>
              <a:ext uri="{FF2B5EF4-FFF2-40B4-BE49-F238E27FC236}">
                <a16:creationId xmlns:a16="http://schemas.microsoft.com/office/drawing/2014/main" id="{54F869AA-195C-8C76-E763-76EA6BC4C344}"/>
              </a:ext>
            </a:extLst>
          </p:cNvPr>
          <p:cNvCxnSpPr>
            <a:cxnSpLocks/>
            <a:stCxn id="9" idx="3"/>
            <a:endCxn id="11" idx="2"/>
          </p:cNvCxnSpPr>
          <p:nvPr/>
        </p:nvCxnSpPr>
        <p:spPr>
          <a:xfrm>
            <a:off x="4866984" y="2228708"/>
            <a:ext cx="461637" cy="3278"/>
          </a:xfrm>
          <a:prstGeom prst="bentConnector3">
            <a:avLst/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Elipse 49">
            <a:extLst>
              <a:ext uri="{FF2B5EF4-FFF2-40B4-BE49-F238E27FC236}">
                <a16:creationId xmlns:a16="http://schemas.microsoft.com/office/drawing/2014/main" id="{B1CF56A4-DF1A-8C36-0C0F-72F979B5E9F3}"/>
              </a:ext>
            </a:extLst>
          </p:cNvPr>
          <p:cNvSpPr/>
          <p:nvPr/>
        </p:nvSpPr>
        <p:spPr>
          <a:xfrm>
            <a:off x="6138393" y="1940335"/>
            <a:ext cx="574249" cy="576746"/>
          </a:xfrm>
          <a:prstGeom prst="ellipse">
            <a:avLst/>
          </a:prstGeom>
          <a:noFill/>
          <a:ln w="127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SG</a:t>
            </a: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r>
              <a:rPr lang="es-ES" sz="700" dirty="0">
                <a:solidFill>
                  <a:schemeClr val="tx1"/>
                </a:solidFill>
              </a:rPr>
              <a:t>3m3</a:t>
            </a:r>
          </a:p>
        </p:txBody>
      </p:sp>
      <p:cxnSp>
        <p:nvCxnSpPr>
          <p:cNvPr id="53" name="Conector recto 52">
            <a:extLst>
              <a:ext uri="{FF2B5EF4-FFF2-40B4-BE49-F238E27FC236}">
                <a16:creationId xmlns:a16="http://schemas.microsoft.com/office/drawing/2014/main" id="{2D8A2063-1F3A-3C9A-D5DF-5FB71ADBAB08}"/>
              </a:ext>
            </a:extLst>
          </p:cNvPr>
          <p:cNvCxnSpPr>
            <a:cxnSpLocks/>
          </p:cNvCxnSpPr>
          <p:nvPr/>
        </p:nvCxnSpPr>
        <p:spPr>
          <a:xfrm>
            <a:off x="6323821" y="2024745"/>
            <a:ext cx="0" cy="407822"/>
          </a:xfrm>
          <a:prstGeom prst="line">
            <a:avLst/>
          </a:prstGeom>
          <a:ln w="95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Elipse 58">
            <a:extLst>
              <a:ext uri="{FF2B5EF4-FFF2-40B4-BE49-F238E27FC236}">
                <a16:creationId xmlns:a16="http://schemas.microsoft.com/office/drawing/2014/main" id="{4A35651E-B191-80CB-09A3-6A4F80EA4CDC}"/>
              </a:ext>
            </a:extLst>
          </p:cNvPr>
          <p:cNvSpPr/>
          <p:nvPr/>
        </p:nvSpPr>
        <p:spPr>
          <a:xfrm>
            <a:off x="6985548" y="1941726"/>
            <a:ext cx="574249" cy="576746"/>
          </a:xfrm>
          <a:prstGeom prst="ellipse">
            <a:avLst/>
          </a:prstGeom>
          <a:noFill/>
          <a:ln w="127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DH</a:t>
            </a:r>
          </a:p>
          <a:p>
            <a:pPr marL="49213" algn="ctr"/>
            <a:r>
              <a:rPr lang="es-ES" sz="700" dirty="0">
                <a:solidFill>
                  <a:schemeClr val="tx1"/>
                </a:solidFill>
              </a:rPr>
              <a:t>5M3</a:t>
            </a:r>
          </a:p>
        </p:txBody>
      </p:sp>
      <p:sp>
        <p:nvSpPr>
          <p:cNvPr id="60" name="Elipse 59">
            <a:extLst>
              <a:ext uri="{FF2B5EF4-FFF2-40B4-BE49-F238E27FC236}">
                <a16:creationId xmlns:a16="http://schemas.microsoft.com/office/drawing/2014/main" id="{4C42DB1A-CB05-7691-A0A8-0482D8B3E351}"/>
              </a:ext>
            </a:extLst>
          </p:cNvPr>
          <p:cNvSpPr/>
          <p:nvPr/>
        </p:nvSpPr>
        <p:spPr>
          <a:xfrm>
            <a:off x="8141369" y="2665597"/>
            <a:ext cx="317164" cy="332508"/>
          </a:xfrm>
          <a:prstGeom prst="ellipse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FS</a:t>
            </a:r>
          </a:p>
        </p:txBody>
      </p:sp>
      <p:sp>
        <p:nvSpPr>
          <p:cNvPr id="61" name="Elipse 60">
            <a:extLst>
              <a:ext uri="{FF2B5EF4-FFF2-40B4-BE49-F238E27FC236}">
                <a16:creationId xmlns:a16="http://schemas.microsoft.com/office/drawing/2014/main" id="{EFCDC7F9-E521-1A20-AA0F-7671BA34F631}"/>
              </a:ext>
            </a:extLst>
          </p:cNvPr>
          <p:cNvSpPr/>
          <p:nvPr/>
        </p:nvSpPr>
        <p:spPr>
          <a:xfrm>
            <a:off x="7801153" y="2660827"/>
            <a:ext cx="333148" cy="332508"/>
          </a:xfrm>
          <a:prstGeom prst="ellipse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CAG</a:t>
            </a:r>
          </a:p>
        </p:txBody>
      </p:sp>
      <p:cxnSp>
        <p:nvCxnSpPr>
          <p:cNvPr id="62" name="Conector: angular 61">
            <a:extLst>
              <a:ext uri="{FF2B5EF4-FFF2-40B4-BE49-F238E27FC236}">
                <a16:creationId xmlns:a16="http://schemas.microsoft.com/office/drawing/2014/main" id="{7EED5620-1A17-43EB-0E4F-D352A3C7F34D}"/>
              </a:ext>
            </a:extLst>
          </p:cNvPr>
          <p:cNvCxnSpPr>
            <a:cxnSpLocks/>
            <a:stCxn id="11" idx="6"/>
            <a:endCxn id="50" idx="2"/>
          </p:cNvCxnSpPr>
          <p:nvPr/>
        </p:nvCxnSpPr>
        <p:spPr>
          <a:xfrm flipV="1">
            <a:off x="5876718" y="2228708"/>
            <a:ext cx="261675" cy="3278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Conector: angular 71">
            <a:extLst>
              <a:ext uri="{FF2B5EF4-FFF2-40B4-BE49-F238E27FC236}">
                <a16:creationId xmlns:a16="http://schemas.microsoft.com/office/drawing/2014/main" id="{C18E9B8E-80E1-3116-3840-6F3AB6BEC255}"/>
              </a:ext>
            </a:extLst>
          </p:cNvPr>
          <p:cNvCxnSpPr>
            <a:cxnSpLocks/>
            <a:stCxn id="50" idx="6"/>
            <a:endCxn id="59" idx="2"/>
          </p:cNvCxnSpPr>
          <p:nvPr/>
        </p:nvCxnSpPr>
        <p:spPr>
          <a:xfrm>
            <a:off x="6712642" y="2228708"/>
            <a:ext cx="272906" cy="1391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Conector: angular 75">
            <a:extLst>
              <a:ext uri="{FF2B5EF4-FFF2-40B4-BE49-F238E27FC236}">
                <a16:creationId xmlns:a16="http://schemas.microsoft.com/office/drawing/2014/main" id="{8A2FC659-1C65-4C42-6E1A-D4E3648CEA8C}"/>
              </a:ext>
            </a:extLst>
          </p:cNvPr>
          <p:cNvCxnSpPr>
            <a:cxnSpLocks/>
            <a:stCxn id="59" idx="6"/>
            <a:endCxn id="79" idx="1"/>
          </p:cNvCxnSpPr>
          <p:nvPr/>
        </p:nvCxnSpPr>
        <p:spPr>
          <a:xfrm flipV="1">
            <a:off x="7559797" y="2230013"/>
            <a:ext cx="496240" cy="86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Placa 78">
            <a:extLst>
              <a:ext uri="{FF2B5EF4-FFF2-40B4-BE49-F238E27FC236}">
                <a16:creationId xmlns:a16="http://schemas.microsoft.com/office/drawing/2014/main" id="{C87A3D03-7CCC-C3EB-E03B-3EDB8493497D}"/>
              </a:ext>
            </a:extLst>
          </p:cNvPr>
          <p:cNvSpPr/>
          <p:nvPr/>
        </p:nvSpPr>
        <p:spPr>
          <a:xfrm>
            <a:off x="8056037" y="2133175"/>
            <a:ext cx="495425" cy="193675"/>
          </a:xfrm>
          <a:prstGeom prst="plaque">
            <a:avLst>
              <a:gd name="adj" fmla="val 24208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EV6V</a:t>
            </a:r>
          </a:p>
        </p:txBody>
      </p:sp>
      <p:cxnSp>
        <p:nvCxnSpPr>
          <p:cNvPr id="83" name="Conector: angular 82">
            <a:extLst>
              <a:ext uri="{FF2B5EF4-FFF2-40B4-BE49-F238E27FC236}">
                <a16:creationId xmlns:a16="http://schemas.microsoft.com/office/drawing/2014/main" id="{B1A162EE-22C9-879F-31D8-3F939B8199E6}"/>
              </a:ext>
            </a:extLst>
          </p:cNvPr>
          <p:cNvCxnSpPr>
            <a:cxnSpLocks/>
            <a:stCxn id="35" idx="3"/>
            <a:endCxn id="11" idx="0"/>
          </p:cNvCxnSpPr>
          <p:nvPr/>
        </p:nvCxnSpPr>
        <p:spPr>
          <a:xfrm rot="10800000" flipV="1">
            <a:off x="5602671" y="1728128"/>
            <a:ext cx="2605385" cy="229224"/>
          </a:xfrm>
          <a:prstGeom prst="bentConnector2">
            <a:avLst/>
          </a:prstGeom>
          <a:ln w="1270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Elipse 86">
            <a:extLst>
              <a:ext uri="{FF2B5EF4-FFF2-40B4-BE49-F238E27FC236}">
                <a16:creationId xmlns:a16="http://schemas.microsoft.com/office/drawing/2014/main" id="{56BB485D-C9EC-638D-D9EB-3BCCCAF75743}"/>
              </a:ext>
            </a:extLst>
          </p:cNvPr>
          <p:cNvSpPr/>
          <p:nvPr/>
        </p:nvSpPr>
        <p:spPr>
          <a:xfrm>
            <a:off x="7781998" y="4933652"/>
            <a:ext cx="574249" cy="576746"/>
          </a:xfrm>
          <a:prstGeom prst="ellipse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DR</a:t>
            </a:r>
          </a:p>
          <a:p>
            <a:pPr marL="49213" algn="ctr"/>
            <a:r>
              <a:rPr lang="es-ES" sz="700" dirty="0">
                <a:solidFill>
                  <a:schemeClr val="tx1"/>
                </a:solidFill>
              </a:rPr>
              <a:t>1M3</a:t>
            </a:r>
          </a:p>
        </p:txBody>
      </p:sp>
      <p:cxnSp>
        <p:nvCxnSpPr>
          <p:cNvPr id="88" name="Conector: angular 87">
            <a:extLst>
              <a:ext uri="{FF2B5EF4-FFF2-40B4-BE49-F238E27FC236}">
                <a16:creationId xmlns:a16="http://schemas.microsoft.com/office/drawing/2014/main" id="{E51F2454-4C8B-F666-4F2C-370FE2233D81}"/>
              </a:ext>
            </a:extLst>
          </p:cNvPr>
          <p:cNvCxnSpPr>
            <a:cxnSpLocks/>
            <a:stCxn id="87" idx="6"/>
            <a:endCxn id="79" idx="3"/>
          </p:cNvCxnSpPr>
          <p:nvPr/>
        </p:nvCxnSpPr>
        <p:spPr>
          <a:xfrm flipV="1">
            <a:off x="8356247" y="2230013"/>
            <a:ext cx="195215" cy="2992012"/>
          </a:xfrm>
          <a:prstGeom prst="bentConnector3">
            <a:avLst>
              <a:gd name="adj1" fmla="val 217102"/>
            </a:avLst>
          </a:prstGeom>
          <a:ln w="127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4" name="Conector: angular 123">
            <a:extLst>
              <a:ext uri="{FF2B5EF4-FFF2-40B4-BE49-F238E27FC236}">
                <a16:creationId xmlns:a16="http://schemas.microsoft.com/office/drawing/2014/main" id="{E1C3C959-D394-C19C-543F-1F77410EDA72}"/>
              </a:ext>
            </a:extLst>
          </p:cNvPr>
          <p:cNvCxnSpPr>
            <a:cxnSpLocks/>
            <a:stCxn id="18" idx="6"/>
            <a:endCxn id="12" idx="2"/>
          </p:cNvCxnSpPr>
          <p:nvPr/>
        </p:nvCxnSpPr>
        <p:spPr>
          <a:xfrm flipV="1">
            <a:off x="4328311" y="1519310"/>
            <a:ext cx="122452" cy="3049"/>
          </a:xfrm>
          <a:prstGeom prst="bentConnector3">
            <a:avLst>
              <a:gd name="adj1" fmla="val 50000"/>
            </a:avLst>
          </a:prstGeom>
          <a:ln w="12700">
            <a:solidFill>
              <a:srgbClr val="7030A0"/>
            </a:solidFill>
            <a:headEnd w="sm" len="sm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7" name="Elipse 126">
            <a:extLst>
              <a:ext uri="{FF2B5EF4-FFF2-40B4-BE49-F238E27FC236}">
                <a16:creationId xmlns:a16="http://schemas.microsoft.com/office/drawing/2014/main" id="{11B5BD5C-8487-B24A-E810-5474D77B393F}"/>
              </a:ext>
            </a:extLst>
          </p:cNvPr>
          <p:cNvSpPr/>
          <p:nvPr/>
        </p:nvSpPr>
        <p:spPr>
          <a:xfrm>
            <a:off x="4820878" y="3285207"/>
            <a:ext cx="574249" cy="576746"/>
          </a:xfrm>
          <a:prstGeom prst="ellipse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DT</a:t>
            </a:r>
          </a:p>
          <a:p>
            <a:pPr marL="49213" algn="ctr"/>
            <a:r>
              <a:rPr lang="es-ES" sz="700" dirty="0">
                <a:solidFill>
                  <a:schemeClr val="tx1"/>
                </a:solidFill>
              </a:rPr>
              <a:t>5M3</a:t>
            </a:r>
          </a:p>
        </p:txBody>
      </p:sp>
      <p:cxnSp>
        <p:nvCxnSpPr>
          <p:cNvPr id="128" name="Conector: angular 127">
            <a:extLst>
              <a:ext uri="{FF2B5EF4-FFF2-40B4-BE49-F238E27FC236}">
                <a16:creationId xmlns:a16="http://schemas.microsoft.com/office/drawing/2014/main" id="{A2D08290-4306-DC5A-E4FC-87A432CE3D86}"/>
              </a:ext>
            </a:extLst>
          </p:cNvPr>
          <p:cNvCxnSpPr>
            <a:cxnSpLocks/>
            <a:stCxn id="61" idx="4"/>
            <a:endCxn id="127" idx="6"/>
          </p:cNvCxnSpPr>
          <p:nvPr/>
        </p:nvCxnSpPr>
        <p:spPr>
          <a:xfrm rot="5400000">
            <a:off x="6391305" y="1997157"/>
            <a:ext cx="580245" cy="2572600"/>
          </a:xfrm>
          <a:prstGeom prst="bentConnector2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Conector: angular 136">
            <a:extLst>
              <a:ext uri="{FF2B5EF4-FFF2-40B4-BE49-F238E27FC236}">
                <a16:creationId xmlns:a16="http://schemas.microsoft.com/office/drawing/2014/main" id="{155227E3-C72E-B200-2D44-06A72883D7B6}"/>
              </a:ext>
            </a:extLst>
          </p:cNvPr>
          <p:cNvCxnSpPr>
            <a:cxnSpLocks/>
            <a:stCxn id="127" idx="2"/>
            <a:endCxn id="5" idx="2"/>
          </p:cNvCxnSpPr>
          <p:nvPr/>
        </p:nvCxnSpPr>
        <p:spPr>
          <a:xfrm rot="10800000">
            <a:off x="3048908" y="2439060"/>
            <a:ext cx="1771970" cy="1134521"/>
          </a:xfrm>
          <a:prstGeom prst="bentConnector2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1" name="Elipse 150">
            <a:extLst>
              <a:ext uri="{FF2B5EF4-FFF2-40B4-BE49-F238E27FC236}">
                <a16:creationId xmlns:a16="http://schemas.microsoft.com/office/drawing/2014/main" id="{3BB4EA15-1CA0-BD05-ACCB-9B8483CCB756}"/>
              </a:ext>
            </a:extLst>
          </p:cNvPr>
          <p:cNvSpPr/>
          <p:nvPr/>
        </p:nvSpPr>
        <p:spPr>
          <a:xfrm>
            <a:off x="6492467" y="2963306"/>
            <a:ext cx="356030" cy="376970"/>
          </a:xfrm>
          <a:prstGeom prst="ellipse">
            <a:avLst/>
          </a:prstGeom>
          <a:noFill/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s-ES" sz="700" dirty="0" err="1">
                <a:solidFill>
                  <a:schemeClr val="tx1"/>
                </a:solidFill>
              </a:rPr>
              <a:t>DClor</a:t>
            </a:r>
            <a:endParaRPr lang="es-ES" sz="700" dirty="0">
              <a:solidFill>
                <a:schemeClr val="tx1"/>
              </a:solidFill>
            </a:endParaRPr>
          </a:p>
        </p:txBody>
      </p:sp>
      <p:cxnSp>
        <p:nvCxnSpPr>
          <p:cNvPr id="152" name="Conector: angular 151">
            <a:extLst>
              <a:ext uri="{FF2B5EF4-FFF2-40B4-BE49-F238E27FC236}">
                <a16:creationId xmlns:a16="http://schemas.microsoft.com/office/drawing/2014/main" id="{61B026C5-431B-5BFA-2DBE-0F88138DB70E}"/>
              </a:ext>
            </a:extLst>
          </p:cNvPr>
          <p:cNvCxnSpPr>
            <a:cxnSpLocks/>
            <a:stCxn id="151" idx="6"/>
          </p:cNvCxnSpPr>
          <p:nvPr/>
        </p:nvCxnSpPr>
        <p:spPr>
          <a:xfrm>
            <a:off x="6848497" y="3151791"/>
            <a:ext cx="264542" cy="430920"/>
          </a:xfrm>
          <a:prstGeom prst="bentConnector2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Conector: angular 153">
            <a:extLst>
              <a:ext uri="{FF2B5EF4-FFF2-40B4-BE49-F238E27FC236}">
                <a16:creationId xmlns:a16="http://schemas.microsoft.com/office/drawing/2014/main" id="{547AB0CC-52C2-8D82-94FF-EA4DF4994044}"/>
              </a:ext>
            </a:extLst>
          </p:cNvPr>
          <p:cNvCxnSpPr>
            <a:cxnSpLocks/>
            <a:stCxn id="59" idx="4"/>
            <a:endCxn id="10" idx="3"/>
          </p:cNvCxnSpPr>
          <p:nvPr/>
        </p:nvCxnSpPr>
        <p:spPr>
          <a:xfrm rot="5400000">
            <a:off x="6168053" y="1673356"/>
            <a:ext cx="259504" cy="1949736"/>
          </a:xfrm>
          <a:prstGeom prst="bentConnector2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2" name="Conector: angular 171">
            <a:extLst>
              <a:ext uri="{FF2B5EF4-FFF2-40B4-BE49-F238E27FC236}">
                <a16:creationId xmlns:a16="http://schemas.microsoft.com/office/drawing/2014/main" id="{9C998204-29EA-331C-95F1-F354BF6655D3}"/>
              </a:ext>
            </a:extLst>
          </p:cNvPr>
          <p:cNvCxnSpPr>
            <a:cxnSpLocks/>
            <a:stCxn id="127" idx="0"/>
            <a:endCxn id="10" idx="2"/>
          </p:cNvCxnSpPr>
          <p:nvPr/>
        </p:nvCxnSpPr>
        <p:spPr>
          <a:xfrm rot="16200000" flipV="1">
            <a:off x="4934839" y="3112042"/>
            <a:ext cx="340977" cy="5353"/>
          </a:xfrm>
          <a:prstGeom prst="bentConnector3">
            <a:avLst>
              <a:gd name="adj1" fmla="val 50000"/>
            </a:avLst>
          </a:prstGeom>
          <a:ln w="127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6" name="CuadroTexto 175">
            <a:extLst>
              <a:ext uri="{FF2B5EF4-FFF2-40B4-BE49-F238E27FC236}">
                <a16:creationId xmlns:a16="http://schemas.microsoft.com/office/drawing/2014/main" id="{D3D253B5-4823-09B8-A164-A67B777EF68E}"/>
              </a:ext>
            </a:extLst>
          </p:cNvPr>
          <p:cNvSpPr txBox="1"/>
          <p:nvPr/>
        </p:nvSpPr>
        <p:spPr>
          <a:xfrm>
            <a:off x="5768237" y="2593367"/>
            <a:ext cx="16114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700" i="1" dirty="0" err="1"/>
              <a:t>Sobreeixidor</a:t>
            </a:r>
            <a:r>
              <a:rPr lang="es-ES" sz="700" i="1" dirty="0"/>
              <a:t> </a:t>
            </a:r>
            <a:r>
              <a:rPr lang="es-ES" sz="700" i="1" dirty="0" err="1"/>
              <a:t>Emergència</a:t>
            </a:r>
            <a:endParaRPr lang="es-ES" sz="700" i="1" dirty="0"/>
          </a:p>
        </p:txBody>
      </p:sp>
      <p:sp>
        <p:nvSpPr>
          <p:cNvPr id="178" name="CuadroTexto 177">
            <a:extLst>
              <a:ext uri="{FF2B5EF4-FFF2-40B4-BE49-F238E27FC236}">
                <a16:creationId xmlns:a16="http://schemas.microsoft.com/office/drawing/2014/main" id="{58EFA7B7-CFF4-FC8E-1A6C-FB792BF91EFA}"/>
              </a:ext>
            </a:extLst>
          </p:cNvPr>
          <p:cNvSpPr txBox="1"/>
          <p:nvPr/>
        </p:nvSpPr>
        <p:spPr>
          <a:xfrm>
            <a:off x="3539285" y="2665597"/>
            <a:ext cx="100380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900" b="1" dirty="0">
                <a:solidFill>
                  <a:srgbClr val="00B050"/>
                </a:solidFill>
              </a:rPr>
              <a:t>CLAVEGUERAM</a:t>
            </a:r>
          </a:p>
        </p:txBody>
      </p:sp>
      <p:cxnSp>
        <p:nvCxnSpPr>
          <p:cNvPr id="179" name="Conector: angular 178">
            <a:extLst>
              <a:ext uri="{FF2B5EF4-FFF2-40B4-BE49-F238E27FC236}">
                <a16:creationId xmlns:a16="http://schemas.microsoft.com/office/drawing/2014/main" id="{33A24B05-53E6-54BF-0157-805133D7BFF9}"/>
              </a:ext>
            </a:extLst>
          </p:cNvPr>
          <p:cNvCxnSpPr>
            <a:cxnSpLocks/>
            <a:stCxn id="10" idx="1"/>
            <a:endCxn id="178" idx="3"/>
          </p:cNvCxnSpPr>
          <p:nvPr/>
        </p:nvCxnSpPr>
        <p:spPr>
          <a:xfrm rot="10800000" flipV="1">
            <a:off x="4543086" y="2777975"/>
            <a:ext cx="339276" cy="3037"/>
          </a:xfrm>
          <a:prstGeom prst="bentConnector3">
            <a:avLst>
              <a:gd name="adj1" fmla="val 50000"/>
            </a:avLst>
          </a:prstGeom>
          <a:ln w="127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9" name="Conector recto 198">
            <a:extLst>
              <a:ext uri="{FF2B5EF4-FFF2-40B4-BE49-F238E27FC236}">
                <a16:creationId xmlns:a16="http://schemas.microsoft.com/office/drawing/2014/main" id="{824F65CA-52AF-9DD8-691B-E6B3F1DEECEB}"/>
              </a:ext>
            </a:extLst>
          </p:cNvPr>
          <p:cNvCxnSpPr>
            <a:cxnSpLocks/>
          </p:cNvCxnSpPr>
          <p:nvPr/>
        </p:nvCxnSpPr>
        <p:spPr>
          <a:xfrm>
            <a:off x="6513929" y="2035740"/>
            <a:ext cx="0" cy="407822"/>
          </a:xfrm>
          <a:prstGeom prst="line">
            <a:avLst/>
          </a:prstGeom>
          <a:ln w="95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3" name="Elipse 222">
            <a:extLst>
              <a:ext uri="{FF2B5EF4-FFF2-40B4-BE49-F238E27FC236}">
                <a16:creationId xmlns:a16="http://schemas.microsoft.com/office/drawing/2014/main" id="{676C4176-1B4E-B5B1-609E-F7CBBEDA5983}"/>
              </a:ext>
            </a:extLst>
          </p:cNvPr>
          <p:cNvSpPr/>
          <p:nvPr/>
        </p:nvSpPr>
        <p:spPr>
          <a:xfrm>
            <a:off x="4823801" y="4230087"/>
            <a:ext cx="574249" cy="576746"/>
          </a:xfrm>
          <a:prstGeom prst="ellipse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D0</a:t>
            </a:r>
          </a:p>
          <a:p>
            <a:pPr marL="49213" algn="ctr"/>
            <a:r>
              <a:rPr lang="es-ES" sz="700" dirty="0">
                <a:solidFill>
                  <a:schemeClr val="tx1"/>
                </a:solidFill>
              </a:rPr>
              <a:t>5M3</a:t>
            </a:r>
          </a:p>
        </p:txBody>
      </p:sp>
      <p:sp>
        <p:nvSpPr>
          <p:cNvPr id="224" name="CuadroTexto 223">
            <a:extLst>
              <a:ext uri="{FF2B5EF4-FFF2-40B4-BE49-F238E27FC236}">
                <a16:creationId xmlns:a16="http://schemas.microsoft.com/office/drawing/2014/main" id="{B6E69738-4A39-EBDA-A84C-5D5D7C53C200}"/>
              </a:ext>
            </a:extLst>
          </p:cNvPr>
          <p:cNvSpPr txBox="1"/>
          <p:nvPr/>
        </p:nvSpPr>
        <p:spPr>
          <a:xfrm>
            <a:off x="7783524" y="3932312"/>
            <a:ext cx="54053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900" b="1" dirty="0">
                <a:solidFill>
                  <a:srgbClr val="0070C0"/>
                </a:solidFill>
              </a:rPr>
              <a:t>XARXA</a:t>
            </a:r>
          </a:p>
        </p:txBody>
      </p:sp>
      <p:cxnSp>
        <p:nvCxnSpPr>
          <p:cNvPr id="225" name="Conector: angular 224">
            <a:extLst>
              <a:ext uri="{FF2B5EF4-FFF2-40B4-BE49-F238E27FC236}">
                <a16:creationId xmlns:a16="http://schemas.microsoft.com/office/drawing/2014/main" id="{1429F382-7544-8084-5FEC-8E4F42F2BF75}"/>
              </a:ext>
            </a:extLst>
          </p:cNvPr>
          <p:cNvCxnSpPr>
            <a:cxnSpLocks/>
            <a:stCxn id="224" idx="2"/>
            <a:endCxn id="228" idx="0"/>
          </p:cNvCxnSpPr>
          <p:nvPr/>
        </p:nvCxnSpPr>
        <p:spPr>
          <a:xfrm rot="16200000" flipH="1">
            <a:off x="7942391" y="4274544"/>
            <a:ext cx="225047" cy="2246"/>
          </a:xfrm>
          <a:prstGeom prst="bentConnector3">
            <a:avLst>
              <a:gd name="adj1" fmla="val 50000"/>
            </a:avLst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8" name="Elipse 227">
            <a:extLst>
              <a:ext uri="{FF2B5EF4-FFF2-40B4-BE49-F238E27FC236}">
                <a16:creationId xmlns:a16="http://schemas.microsoft.com/office/drawing/2014/main" id="{D0259FF1-D0A7-AB5B-D1FA-8DC4DA8D961F}"/>
              </a:ext>
            </a:extLst>
          </p:cNvPr>
          <p:cNvSpPr/>
          <p:nvPr/>
        </p:nvSpPr>
        <p:spPr>
          <a:xfrm>
            <a:off x="7889463" y="4388191"/>
            <a:ext cx="333148" cy="332508"/>
          </a:xfrm>
          <a:prstGeom prst="ellipse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FB</a:t>
            </a:r>
          </a:p>
        </p:txBody>
      </p:sp>
      <p:sp>
        <p:nvSpPr>
          <p:cNvPr id="229" name="Elipse 228">
            <a:extLst>
              <a:ext uri="{FF2B5EF4-FFF2-40B4-BE49-F238E27FC236}">
                <a16:creationId xmlns:a16="http://schemas.microsoft.com/office/drawing/2014/main" id="{03D23C5F-632D-F638-C98F-539DFCB7C9B7}"/>
              </a:ext>
            </a:extLst>
          </p:cNvPr>
          <p:cNvSpPr/>
          <p:nvPr/>
        </p:nvSpPr>
        <p:spPr>
          <a:xfrm>
            <a:off x="7257983" y="4388806"/>
            <a:ext cx="333148" cy="332508"/>
          </a:xfrm>
          <a:prstGeom prst="ellipse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DEC</a:t>
            </a:r>
          </a:p>
        </p:txBody>
      </p:sp>
      <p:sp>
        <p:nvSpPr>
          <p:cNvPr id="230" name="Elipse 229">
            <a:extLst>
              <a:ext uri="{FF2B5EF4-FFF2-40B4-BE49-F238E27FC236}">
                <a16:creationId xmlns:a16="http://schemas.microsoft.com/office/drawing/2014/main" id="{FCE58C10-6419-0BEF-0454-F72A4EEFC9E3}"/>
              </a:ext>
            </a:extLst>
          </p:cNvPr>
          <p:cNvSpPr/>
          <p:nvPr/>
        </p:nvSpPr>
        <p:spPr>
          <a:xfrm>
            <a:off x="6650507" y="4389167"/>
            <a:ext cx="333148" cy="332508"/>
          </a:xfrm>
          <a:prstGeom prst="ellipse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DES</a:t>
            </a:r>
          </a:p>
        </p:txBody>
      </p:sp>
      <p:sp>
        <p:nvSpPr>
          <p:cNvPr id="231" name="Elipse 230">
            <a:extLst>
              <a:ext uri="{FF2B5EF4-FFF2-40B4-BE49-F238E27FC236}">
                <a16:creationId xmlns:a16="http://schemas.microsoft.com/office/drawing/2014/main" id="{23D9EF71-1259-2942-3293-135BC5B2EE41}"/>
              </a:ext>
            </a:extLst>
          </p:cNvPr>
          <p:cNvSpPr/>
          <p:nvPr/>
        </p:nvSpPr>
        <p:spPr>
          <a:xfrm>
            <a:off x="6317358" y="4389167"/>
            <a:ext cx="333148" cy="332508"/>
          </a:xfrm>
          <a:prstGeom prst="ellipse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DES</a:t>
            </a:r>
          </a:p>
        </p:txBody>
      </p:sp>
      <p:sp>
        <p:nvSpPr>
          <p:cNvPr id="235" name="Placa 234">
            <a:extLst>
              <a:ext uri="{FF2B5EF4-FFF2-40B4-BE49-F238E27FC236}">
                <a16:creationId xmlns:a16="http://schemas.microsoft.com/office/drawing/2014/main" id="{1B68A927-A176-5890-0A47-A05F97739059}"/>
              </a:ext>
            </a:extLst>
          </p:cNvPr>
          <p:cNvSpPr/>
          <p:nvPr/>
        </p:nvSpPr>
        <p:spPr>
          <a:xfrm>
            <a:off x="5747812" y="4905553"/>
            <a:ext cx="495425" cy="193675"/>
          </a:xfrm>
          <a:prstGeom prst="plaque">
            <a:avLst>
              <a:gd name="adj" fmla="val 24208"/>
            </a:avLst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OSM</a:t>
            </a:r>
          </a:p>
        </p:txBody>
      </p:sp>
      <p:cxnSp>
        <p:nvCxnSpPr>
          <p:cNvPr id="237" name="Conector: angular 236">
            <a:extLst>
              <a:ext uri="{FF2B5EF4-FFF2-40B4-BE49-F238E27FC236}">
                <a16:creationId xmlns:a16="http://schemas.microsoft.com/office/drawing/2014/main" id="{BAD3BCCA-6376-BB3D-CB7B-EBE701F2268E}"/>
              </a:ext>
            </a:extLst>
          </p:cNvPr>
          <p:cNvCxnSpPr>
            <a:cxnSpLocks/>
            <a:stCxn id="228" idx="2"/>
            <a:endCxn id="229" idx="6"/>
          </p:cNvCxnSpPr>
          <p:nvPr/>
        </p:nvCxnSpPr>
        <p:spPr>
          <a:xfrm rot="10800000" flipV="1">
            <a:off x="7591131" y="4554444"/>
            <a:ext cx="298332" cy="615"/>
          </a:xfrm>
          <a:prstGeom prst="bentConnector3">
            <a:avLst>
              <a:gd name="adj1" fmla="val 50000"/>
            </a:avLst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1" name="Conector: angular 240">
            <a:extLst>
              <a:ext uri="{FF2B5EF4-FFF2-40B4-BE49-F238E27FC236}">
                <a16:creationId xmlns:a16="http://schemas.microsoft.com/office/drawing/2014/main" id="{FF818361-8B69-3F5E-4E8E-A1BFB2740B95}"/>
              </a:ext>
            </a:extLst>
          </p:cNvPr>
          <p:cNvCxnSpPr>
            <a:cxnSpLocks/>
            <a:stCxn id="229" idx="2"/>
            <a:endCxn id="230" idx="6"/>
          </p:cNvCxnSpPr>
          <p:nvPr/>
        </p:nvCxnSpPr>
        <p:spPr>
          <a:xfrm rot="10800000" flipV="1">
            <a:off x="6983655" y="4555059"/>
            <a:ext cx="274328" cy="361"/>
          </a:xfrm>
          <a:prstGeom prst="bentConnector3">
            <a:avLst>
              <a:gd name="adj1" fmla="val 50000"/>
            </a:avLst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4" name="Conector: angular 243">
            <a:extLst>
              <a:ext uri="{FF2B5EF4-FFF2-40B4-BE49-F238E27FC236}">
                <a16:creationId xmlns:a16="http://schemas.microsoft.com/office/drawing/2014/main" id="{7DFF3735-D6CD-2BD6-53A4-5947ADB9A719}"/>
              </a:ext>
            </a:extLst>
          </p:cNvPr>
          <p:cNvCxnSpPr>
            <a:cxnSpLocks/>
            <a:stCxn id="231" idx="2"/>
            <a:endCxn id="235" idx="0"/>
          </p:cNvCxnSpPr>
          <p:nvPr/>
        </p:nvCxnSpPr>
        <p:spPr>
          <a:xfrm rot="10800000" flipV="1">
            <a:off x="5995526" y="4555421"/>
            <a:ext cx="321833" cy="350132"/>
          </a:xfrm>
          <a:prstGeom prst="bentConnector2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9" name="Conector: angular 248">
            <a:extLst>
              <a:ext uri="{FF2B5EF4-FFF2-40B4-BE49-F238E27FC236}">
                <a16:creationId xmlns:a16="http://schemas.microsoft.com/office/drawing/2014/main" id="{FA55738F-CF26-962F-BDB7-25D764B6D209}"/>
              </a:ext>
            </a:extLst>
          </p:cNvPr>
          <p:cNvCxnSpPr>
            <a:cxnSpLocks/>
            <a:stCxn id="235" idx="1"/>
            <a:endCxn id="223" idx="4"/>
          </p:cNvCxnSpPr>
          <p:nvPr/>
        </p:nvCxnSpPr>
        <p:spPr>
          <a:xfrm rot="10800000">
            <a:off x="5110926" y="4806833"/>
            <a:ext cx="636886" cy="195558"/>
          </a:xfrm>
          <a:prstGeom prst="bentConnector2">
            <a:avLst/>
          </a:prstGeom>
          <a:ln w="12700"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3" name="Rectángulo 252">
            <a:extLst>
              <a:ext uri="{FF2B5EF4-FFF2-40B4-BE49-F238E27FC236}">
                <a16:creationId xmlns:a16="http://schemas.microsoft.com/office/drawing/2014/main" id="{75C13C62-856E-9FD5-4DA7-18027CB0605E}"/>
              </a:ext>
            </a:extLst>
          </p:cNvPr>
          <p:cNvSpPr/>
          <p:nvPr/>
        </p:nvSpPr>
        <p:spPr>
          <a:xfrm>
            <a:off x="5644623" y="5344822"/>
            <a:ext cx="701801" cy="131187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MEMB</a:t>
            </a:r>
          </a:p>
        </p:txBody>
      </p:sp>
      <p:sp>
        <p:nvSpPr>
          <p:cNvPr id="254" name="Rectángulo 253">
            <a:extLst>
              <a:ext uri="{FF2B5EF4-FFF2-40B4-BE49-F238E27FC236}">
                <a16:creationId xmlns:a16="http://schemas.microsoft.com/office/drawing/2014/main" id="{A1D083E8-76F8-BC72-2E3E-965F5CAD8DE1}"/>
              </a:ext>
            </a:extLst>
          </p:cNvPr>
          <p:cNvSpPr/>
          <p:nvPr/>
        </p:nvSpPr>
        <p:spPr>
          <a:xfrm>
            <a:off x="5644623" y="5476009"/>
            <a:ext cx="701801" cy="131187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MEMB</a:t>
            </a:r>
          </a:p>
        </p:txBody>
      </p:sp>
      <p:sp>
        <p:nvSpPr>
          <p:cNvPr id="255" name="Rectángulo 254">
            <a:extLst>
              <a:ext uri="{FF2B5EF4-FFF2-40B4-BE49-F238E27FC236}">
                <a16:creationId xmlns:a16="http://schemas.microsoft.com/office/drawing/2014/main" id="{0623F60B-EEEF-64E6-912B-8E5C1397148D}"/>
              </a:ext>
            </a:extLst>
          </p:cNvPr>
          <p:cNvSpPr/>
          <p:nvPr/>
        </p:nvSpPr>
        <p:spPr>
          <a:xfrm>
            <a:off x="5644623" y="5607196"/>
            <a:ext cx="701801" cy="131187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MEMB</a:t>
            </a:r>
          </a:p>
        </p:txBody>
      </p:sp>
      <p:cxnSp>
        <p:nvCxnSpPr>
          <p:cNvPr id="256" name="Conector: angular 255">
            <a:extLst>
              <a:ext uri="{FF2B5EF4-FFF2-40B4-BE49-F238E27FC236}">
                <a16:creationId xmlns:a16="http://schemas.microsoft.com/office/drawing/2014/main" id="{FC5713F2-4616-C9B3-BA5E-6A884DA707AB}"/>
              </a:ext>
            </a:extLst>
          </p:cNvPr>
          <p:cNvCxnSpPr>
            <a:cxnSpLocks/>
            <a:stCxn id="223" idx="2"/>
          </p:cNvCxnSpPr>
          <p:nvPr/>
        </p:nvCxnSpPr>
        <p:spPr>
          <a:xfrm rot="10800000">
            <a:off x="2538455" y="2456864"/>
            <a:ext cx="2285346" cy="2061597"/>
          </a:xfrm>
          <a:prstGeom prst="bentConnector3">
            <a:avLst>
              <a:gd name="adj1" fmla="val 100223"/>
            </a:avLst>
          </a:prstGeom>
          <a:ln w="12700"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2" name="Conector: angular 271">
            <a:extLst>
              <a:ext uri="{FF2B5EF4-FFF2-40B4-BE49-F238E27FC236}">
                <a16:creationId xmlns:a16="http://schemas.microsoft.com/office/drawing/2014/main" id="{9F364ACD-8E5D-5C92-4018-D16F4760CE62}"/>
              </a:ext>
            </a:extLst>
          </p:cNvPr>
          <p:cNvCxnSpPr>
            <a:cxnSpLocks/>
            <a:stCxn id="224" idx="1"/>
            <a:endCxn id="127" idx="4"/>
          </p:cNvCxnSpPr>
          <p:nvPr/>
        </p:nvCxnSpPr>
        <p:spPr>
          <a:xfrm rot="10800000">
            <a:off x="5108004" y="3861954"/>
            <a:ext cx="2675521" cy="185775"/>
          </a:xfrm>
          <a:prstGeom prst="bentConnector2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7" name="Conector: angular 276">
            <a:extLst>
              <a:ext uri="{FF2B5EF4-FFF2-40B4-BE49-F238E27FC236}">
                <a16:creationId xmlns:a16="http://schemas.microsoft.com/office/drawing/2014/main" id="{3042E2A9-7339-43F5-5641-5BAEF8C67BF1}"/>
              </a:ext>
            </a:extLst>
          </p:cNvPr>
          <p:cNvCxnSpPr>
            <a:cxnSpLocks/>
            <a:stCxn id="224" idx="1"/>
            <a:endCxn id="223" idx="0"/>
          </p:cNvCxnSpPr>
          <p:nvPr/>
        </p:nvCxnSpPr>
        <p:spPr>
          <a:xfrm rot="10800000" flipV="1">
            <a:off x="5110926" y="4047727"/>
            <a:ext cx="2672598" cy="182359"/>
          </a:xfrm>
          <a:prstGeom prst="bentConnector2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0" name="Conector: angular 309">
            <a:extLst>
              <a:ext uri="{FF2B5EF4-FFF2-40B4-BE49-F238E27FC236}">
                <a16:creationId xmlns:a16="http://schemas.microsoft.com/office/drawing/2014/main" id="{95E8B4F4-17D3-0A37-A194-AF1ED42F01D3}"/>
              </a:ext>
            </a:extLst>
          </p:cNvPr>
          <p:cNvCxnSpPr>
            <a:cxnSpLocks/>
            <a:stCxn id="79" idx="2"/>
            <a:endCxn id="60" idx="0"/>
          </p:cNvCxnSpPr>
          <p:nvPr/>
        </p:nvCxnSpPr>
        <p:spPr>
          <a:xfrm rot="5400000">
            <a:off x="8132478" y="2494324"/>
            <a:ext cx="338747" cy="3799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9" name="Conector: angular 318">
            <a:extLst>
              <a:ext uri="{FF2B5EF4-FFF2-40B4-BE49-F238E27FC236}">
                <a16:creationId xmlns:a16="http://schemas.microsoft.com/office/drawing/2014/main" id="{6DDEEFCD-59E7-9CBC-2044-DAEFEC07DE9B}"/>
              </a:ext>
            </a:extLst>
          </p:cNvPr>
          <p:cNvCxnSpPr>
            <a:cxnSpLocks/>
            <a:stCxn id="224" idx="1"/>
          </p:cNvCxnSpPr>
          <p:nvPr/>
        </p:nvCxnSpPr>
        <p:spPr>
          <a:xfrm rot="10800000">
            <a:off x="2825578" y="2437502"/>
            <a:ext cx="4957947" cy="1610226"/>
          </a:xfrm>
          <a:prstGeom prst="bentConnector3">
            <a:avLst>
              <a:gd name="adj1" fmla="val 100046"/>
            </a:avLst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1" name="CuadroTexto 450">
            <a:extLst>
              <a:ext uri="{FF2B5EF4-FFF2-40B4-BE49-F238E27FC236}">
                <a16:creationId xmlns:a16="http://schemas.microsoft.com/office/drawing/2014/main" id="{77FFEF35-B9F9-372F-FB3A-C32E49C48E7E}"/>
              </a:ext>
            </a:extLst>
          </p:cNvPr>
          <p:cNvSpPr txBox="1"/>
          <p:nvPr/>
        </p:nvSpPr>
        <p:spPr>
          <a:xfrm>
            <a:off x="3010091" y="4331663"/>
            <a:ext cx="16114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700" i="1" dirty="0" err="1"/>
              <a:t>Aigua</a:t>
            </a:r>
            <a:r>
              <a:rPr lang="es-ES" sz="700" i="1" dirty="0"/>
              <a:t> </a:t>
            </a:r>
            <a:r>
              <a:rPr lang="es-ES" sz="700" i="1" dirty="0" err="1"/>
              <a:t>Osmotitzada</a:t>
            </a:r>
            <a:r>
              <a:rPr lang="es-ES" sz="700" i="1" dirty="0"/>
              <a:t> (</a:t>
            </a:r>
            <a:r>
              <a:rPr lang="es-ES" sz="700" i="1" dirty="0" err="1"/>
              <a:t>Esbandit</a:t>
            </a:r>
            <a:r>
              <a:rPr lang="es-ES" sz="700" i="1" dirty="0"/>
              <a:t>)</a:t>
            </a:r>
          </a:p>
        </p:txBody>
      </p:sp>
      <p:sp>
        <p:nvSpPr>
          <p:cNvPr id="452" name="CuadroTexto 451">
            <a:extLst>
              <a:ext uri="{FF2B5EF4-FFF2-40B4-BE49-F238E27FC236}">
                <a16:creationId xmlns:a16="http://schemas.microsoft.com/office/drawing/2014/main" id="{E0DAA82E-D5A1-BB00-2EB7-0DAF338D7088}"/>
              </a:ext>
            </a:extLst>
          </p:cNvPr>
          <p:cNvSpPr txBox="1"/>
          <p:nvPr/>
        </p:nvSpPr>
        <p:spPr>
          <a:xfrm>
            <a:off x="3000627" y="3347013"/>
            <a:ext cx="16114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700" i="1" dirty="0" err="1"/>
              <a:t>Aigua</a:t>
            </a:r>
            <a:r>
              <a:rPr lang="es-ES" sz="700" i="1" dirty="0"/>
              <a:t> Recuperada (Neteja)</a:t>
            </a:r>
          </a:p>
        </p:txBody>
      </p:sp>
      <p:sp>
        <p:nvSpPr>
          <p:cNvPr id="456" name="CuadroTexto 455">
            <a:extLst>
              <a:ext uri="{FF2B5EF4-FFF2-40B4-BE49-F238E27FC236}">
                <a16:creationId xmlns:a16="http://schemas.microsoft.com/office/drawing/2014/main" id="{D8623FFD-AF9E-C48B-76B7-A122BCD2623C}"/>
              </a:ext>
            </a:extLst>
          </p:cNvPr>
          <p:cNvSpPr txBox="1"/>
          <p:nvPr/>
        </p:nvSpPr>
        <p:spPr>
          <a:xfrm>
            <a:off x="2973973" y="3864735"/>
            <a:ext cx="16114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700" i="1" dirty="0" err="1"/>
              <a:t>Aigua</a:t>
            </a:r>
            <a:r>
              <a:rPr lang="es-ES" sz="700" i="1" dirty="0"/>
              <a:t> Xarxa (</a:t>
            </a:r>
            <a:r>
              <a:rPr lang="es-ES" sz="700" i="1" dirty="0" err="1"/>
              <a:t>altres</a:t>
            </a:r>
            <a:r>
              <a:rPr lang="es-ES" sz="700" i="1" dirty="0"/>
              <a:t> usos)</a:t>
            </a:r>
          </a:p>
        </p:txBody>
      </p:sp>
      <p:cxnSp>
        <p:nvCxnSpPr>
          <p:cNvPr id="464" name="Conector: angular 463">
            <a:extLst>
              <a:ext uri="{FF2B5EF4-FFF2-40B4-BE49-F238E27FC236}">
                <a16:creationId xmlns:a16="http://schemas.microsoft.com/office/drawing/2014/main" id="{C5CD344A-F17E-7940-9081-CA9E859E816B}"/>
              </a:ext>
            </a:extLst>
          </p:cNvPr>
          <p:cNvCxnSpPr>
            <a:cxnSpLocks/>
            <a:stCxn id="235" idx="2"/>
            <a:endCxn id="253" idx="0"/>
          </p:cNvCxnSpPr>
          <p:nvPr/>
        </p:nvCxnSpPr>
        <p:spPr>
          <a:xfrm rot="5400000">
            <a:off x="5872728" y="5222025"/>
            <a:ext cx="245594" cy="1"/>
          </a:xfrm>
          <a:prstGeom prst="bentConnector3">
            <a:avLst>
              <a:gd name="adj1" fmla="val 50000"/>
            </a:avLst>
          </a:prstGeom>
          <a:ln w="12700">
            <a:solidFill>
              <a:srgbClr val="00B0F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9" name="Conector: angular 468">
            <a:extLst>
              <a:ext uri="{FF2B5EF4-FFF2-40B4-BE49-F238E27FC236}">
                <a16:creationId xmlns:a16="http://schemas.microsoft.com/office/drawing/2014/main" id="{1DD0BD26-84CD-27FE-2F74-4168621BB94E}"/>
              </a:ext>
            </a:extLst>
          </p:cNvPr>
          <p:cNvCxnSpPr>
            <a:cxnSpLocks/>
            <a:stCxn id="235" idx="3"/>
            <a:endCxn id="87" idx="2"/>
          </p:cNvCxnSpPr>
          <p:nvPr/>
        </p:nvCxnSpPr>
        <p:spPr>
          <a:xfrm>
            <a:off x="6243237" y="5002391"/>
            <a:ext cx="1538761" cy="219634"/>
          </a:xfrm>
          <a:prstGeom prst="bentConnector3">
            <a:avLst>
              <a:gd name="adj1" fmla="val 50000"/>
            </a:avLst>
          </a:prstGeom>
          <a:ln w="127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3" name="CuadroTexto 502">
            <a:extLst>
              <a:ext uri="{FF2B5EF4-FFF2-40B4-BE49-F238E27FC236}">
                <a16:creationId xmlns:a16="http://schemas.microsoft.com/office/drawing/2014/main" id="{3B5CADDF-98A7-0B23-4C5E-593FEE709B05}"/>
              </a:ext>
            </a:extLst>
          </p:cNvPr>
          <p:cNvSpPr txBox="1"/>
          <p:nvPr/>
        </p:nvSpPr>
        <p:spPr>
          <a:xfrm rot="5400000">
            <a:off x="8102386" y="3533193"/>
            <a:ext cx="16114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700" i="1" dirty="0" err="1"/>
              <a:t>Aigua</a:t>
            </a:r>
            <a:r>
              <a:rPr lang="es-ES" sz="700" i="1" dirty="0"/>
              <a:t> per </a:t>
            </a:r>
            <a:r>
              <a:rPr lang="es-ES" sz="700" i="1" dirty="0" err="1"/>
              <a:t>contrarrentat</a:t>
            </a:r>
            <a:r>
              <a:rPr lang="es-ES" sz="700" i="1" dirty="0"/>
              <a:t> filtres</a:t>
            </a:r>
          </a:p>
        </p:txBody>
      </p:sp>
      <p:cxnSp>
        <p:nvCxnSpPr>
          <p:cNvPr id="504" name="Conector: angular 503">
            <a:extLst>
              <a:ext uri="{FF2B5EF4-FFF2-40B4-BE49-F238E27FC236}">
                <a16:creationId xmlns:a16="http://schemas.microsoft.com/office/drawing/2014/main" id="{685A4D9A-795D-37E1-22F6-1B62975D489B}"/>
              </a:ext>
            </a:extLst>
          </p:cNvPr>
          <p:cNvCxnSpPr>
            <a:cxnSpLocks/>
            <a:stCxn id="229" idx="4"/>
            <a:endCxn id="87" idx="2"/>
          </p:cNvCxnSpPr>
          <p:nvPr/>
        </p:nvCxnSpPr>
        <p:spPr>
          <a:xfrm rot="16200000" flipH="1">
            <a:off x="7352922" y="4792948"/>
            <a:ext cx="500711" cy="357441"/>
          </a:xfrm>
          <a:prstGeom prst="bentConnector2">
            <a:avLst/>
          </a:prstGeom>
          <a:ln w="127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7" name="Imagen 46" descr="Un dibujo con letras&#10;&#10;Descripción generada automáticamente con confianza media">
            <a:extLst>
              <a:ext uri="{FF2B5EF4-FFF2-40B4-BE49-F238E27FC236}">
                <a16:creationId xmlns:a16="http://schemas.microsoft.com/office/drawing/2014/main" id="{2E9C29AC-FB8A-5BE6-0E1E-69B9E3E106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8248" y="134959"/>
            <a:ext cx="1648808" cy="582880"/>
          </a:xfrm>
          <a:prstGeom prst="rect">
            <a:avLst/>
          </a:prstGeom>
        </p:spPr>
      </p:pic>
      <p:pic>
        <p:nvPicPr>
          <p:cNvPr id="52" name="Imagen 51" descr="Icono&#10;&#10;Descripción generada automáticamente">
            <a:extLst>
              <a:ext uri="{FF2B5EF4-FFF2-40B4-BE49-F238E27FC236}">
                <a16:creationId xmlns:a16="http://schemas.microsoft.com/office/drawing/2014/main" id="{2058CE05-C4FC-0984-2E8D-F488B951C5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7606" y="6113441"/>
            <a:ext cx="609600" cy="609600"/>
          </a:xfrm>
          <a:prstGeom prst="rect">
            <a:avLst/>
          </a:prstGeom>
        </p:spPr>
      </p:pic>
      <p:cxnSp>
        <p:nvCxnSpPr>
          <p:cNvPr id="21" name="Conector: angular 20">
            <a:extLst>
              <a:ext uri="{FF2B5EF4-FFF2-40B4-BE49-F238E27FC236}">
                <a16:creationId xmlns:a16="http://schemas.microsoft.com/office/drawing/2014/main" id="{D01C7064-834B-0C4F-00EC-4253AD8A0178}"/>
              </a:ext>
            </a:extLst>
          </p:cNvPr>
          <p:cNvCxnSpPr>
            <a:cxnSpLocks/>
            <a:stCxn id="34" idx="2"/>
            <a:endCxn id="12" idx="6"/>
          </p:cNvCxnSpPr>
          <p:nvPr/>
        </p:nvCxnSpPr>
        <p:spPr>
          <a:xfrm rot="16200000" flipV="1">
            <a:off x="6619087" y="-74765"/>
            <a:ext cx="92142" cy="3280291"/>
          </a:xfrm>
          <a:prstGeom prst="bentConnector2">
            <a:avLst/>
          </a:prstGeom>
          <a:ln w="1270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ector: angular 28">
            <a:extLst>
              <a:ext uri="{FF2B5EF4-FFF2-40B4-BE49-F238E27FC236}">
                <a16:creationId xmlns:a16="http://schemas.microsoft.com/office/drawing/2014/main" id="{58B56B28-FF5A-719B-0218-38CE14795067}"/>
              </a:ext>
            </a:extLst>
          </p:cNvPr>
          <p:cNvCxnSpPr>
            <a:cxnSpLocks/>
            <a:stCxn id="79" idx="0"/>
            <a:endCxn id="34" idx="0"/>
          </p:cNvCxnSpPr>
          <p:nvPr/>
        </p:nvCxnSpPr>
        <p:spPr>
          <a:xfrm rot="5400000" flipH="1" flipV="1">
            <a:off x="8160340" y="1988213"/>
            <a:ext cx="288372" cy="1553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6" name="Grupo 35">
            <a:extLst>
              <a:ext uri="{FF2B5EF4-FFF2-40B4-BE49-F238E27FC236}">
                <a16:creationId xmlns:a16="http://schemas.microsoft.com/office/drawing/2014/main" id="{9DF29719-23ED-D989-0DAE-F70E8F6F1D02}"/>
              </a:ext>
            </a:extLst>
          </p:cNvPr>
          <p:cNvGrpSpPr/>
          <p:nvPr/>
        </p:nvGrpSpPr>
        <p:grpSpPr>
          <a:xfrm rot="5400000">
            <a:off x="8165849" y="1653657"/>
            <a:ext cx="233351" cy="148940"/>
            <a:chOff x="9809476" y="2583939"/>
            <a:chExt cx="914400" cy="658676"/>
          </a:xfrm>
        </p:grpSpPr>
        <p:sp>
          <p:nvSpPr>
            <p:cNvPr id="34" name="Diagrama de flujo: intercalar 33">
              <a:extLst>
                <a:ext uri="{FF2B5EF4-FFF2-40B4-BE49-F238E27FC236}">
                  <a16:creationId xmlns:a16="http://schemas.microsoft.com/office/drawing/2014/main" id="{7714EF95-E536-9CAF-D16F-791047843572}"/>
                </a:ext>
              </a:extLst>
            </p:cNvPr>
            <p:cNvSpPr/>
            <p:nvPr/>
          </p:nvSpPr>
          <p:spPr>
            <a:xfrm rot="5400000">
              <a:off x="10038076" y="2355339"/>
              <a:ext cx="457200" cy="914400"/>
            </a:xfrm>
            <a:prstGeom prst="flowChartCollate">
              <a:avLst/>
            </a:prstGeom>
            <a:noFill/>
            <a:ln w="127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35" name="Triángulo isósceles 34">
              <a:extLst>
                <a:ext uri="{FF2B5EF4-FFF2-40B4-BE49-F238E27FC236}">
                  <a16:creationId xmlns:a16="http://schemas.microsoft.com/office/drawing/2014/main" id="{049A8E01-EB3E-6790-5FDD-C599C74544C9}"/>
                </a:ext>
              </a:extLst>
            </p:cNvPr>
            <p:cNvSpPr/>
            <p:nvPr/>
          </p:nvSpPr>
          <p:spPr>
            <a:xfrm>
              <a:off x="9994186" y="2815953"/>
              <a:ext cx="544981" cy="426662"/>
            </a:xfrm>
            <a:prstGeom prst="triangle">
              <a:avLst/>
            </a:prstGeom>
            <a:noFill/>
            <a:ln w="127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23" name="Elipse 22">
            <a:extLst>
              <a:ext uri="{FF2B5EF4-FFF2-40B4-BE49-F238E27FC236}">
                <a16:creationId xmlns:a16="http://schemas.microsoft.com/office/drawing/2014/main" id="{3344FC73-A012-289E-6213-9E4E7CB4C8B0}"/>
              </a:ext>
            </a:extLst>
          </p:cNvPr>
          <p:cNvSpPr/>
          <p:nvPr/>
        </p:nvSpPr>
        <p:spPr>
          <a:xfrm>
            <a:off x="7211172" y="2335436"/>
            <a:ext cx="123000" cy="134618"/>
          </a:xfrm>
          <a:prstGeom prst="ellipse">
            <a:avLst/>
          </a:prstGeom>
          <a:pattFill prst="zigZag">
            <a:fgClr>
              <a:srgbClr val="CC5316"/>
            </a:fgClr>
            <a:bgClr>
              <a:schemeClr val="bg1"/>
            </a:bgClr>
          </a:pattFill>
          <a:ln w="12700">
            <a:solidFill>
              <a:srgbClr val="CC531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501595A7-B1AE-ABBF-B4B9-01A4AE2768C3}"/>
              </a:ext>
            </a:extLst>
          </p:cNvPr>
          <p:cNvSpPr/>
          <p:nvPr/>
        </p:nvSpPr>
        <p:spPr>
          <a:xfrm>
            <a:off x="5014452" y="2799102"/>
            <a:ext cx="123000" cy="134618"/>
          </a:xfrm>
          <a:prstGeom prst="ellipse">
            <a:avLst/>
          </a:prstGeom>
          <a:pattFill prst="zigZag">
            <a:fgClr>
              <a:srgbClr val="00B050"/>
            </a:fgClr>
            <a:bgClr>
              <a:schemeClr val="bg1"/>
            </a:bgClr>
          </a:pattFill>
          <a:ln w="127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1371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427CE6-C816-3ED3-2CAC-BAAE40F0B1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647"/>
            <a:ext cx="9144000" cy="415492"/>
          </a:xfrm>
        </p:spPr>
        <p:txBody>
          <a:bodyPr>
            <a:normAutofit/>
          </a:bodyPr>
          <a:lstStyle/>
          <a:p>
            <a:r>
              <a:rPr lang="es-ES" sz="1800" dirty="0"/>
              <a:t>DIAGRAMA FLUIDS TMB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30A1D18-1FDF-37F4-A6F8-02514AE643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7772"/>
            <a:ext cx="9144000" cy="332508"/>
          </a:xfrm>
          <a:noFill/>
        </p:spPr>
        <p:txBody>
          <a:bodyPr>
            <a:normAutofit/>
          </a:bodyPr>
          <a:lstStyle/>
          <a:p>
            <a:r>
              <a:rPr lang="es-ES" sz="1200" dirty="0"/>
              <a:t>ST GENÍS</a:t>
            </a:r>
          </a:p>
        </p:txBody>
      </p:sp>
      <p:pic>
        <p:nvPicPr>
          <p:cNvPr id="47" name="Imagen 46" descr="Un dibujo con letras&#10;&#10;Descripción generada automáticamente con confianza media">
            <a:extLst>
              <a:ext uri="{FF2B5EF4-FFF2-40B4-BE49-F238E27FC236}">
                <a16:creationId xmlns:a16="http://schemas.microsoft.com/office/drawing/2014/main" id="{2E9C29AC-FB8A-5BE6-0E1E-69B9E3E106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8248" y="134959"/>
            <a:ext cx="1648808" cy="582880"/>
          </a:xfrm>
          <a:prstGeom prst="rect">
            <a:avLst/>
          </a:prstGeom>
        </p:spPr>
      </p:pic>
      <p:pic>
        <p:nvPicPr>
          <p:cNvPr id="54" name="Imagen 53" descr="Logotipo&#10;&#10;Descripción generada automáticamente">
            <a:extLst>
              <a:ext uri="{FF2B5EF4-FFF2-40B4-BE49-F238E27FC236}">
                <a16:creationId xmlns:a16="http://schemas.microsoft.com/office/drawing/2014/main" id="{EAF22F86-152F-D270-8D07-B59B42977B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58413" y="6095727"/>
            <a:ext cx="627314" cy="627314"/>
          </a:xfrm>
          <a:prstGeom prst="rect">
            <a:avLst/>
          </a:prstGeom>
        </p:spPr>
      </p:pic>
      <p:sp>
        <p:nvSpPr>
          <p:cNvPr id="23" name="Rectángulo 22">
            <a:extLst>
              <a:ext uri="{FF2B5EF4-FFF2-40B4-BE49-F238E27FC236}">
                <a16:creationId xmlns:a16="http://schemas.microsoft.com/office/drawing/2014/main" id="{B761F3AC-3397-6174-2A3A-A732D24DE7AE}"/>
              </a:ext>
            </a:extLst>
          </p:cNvPr>
          <p:cNvSpPr/>
          <p:nvPr/>
        </p:nvSpPr>
        <p:spPr>
          <a:xfrm>
            <a:off x="1684235" y="2870810"/>
            <a:ext cx="2726575" cy="70358"/>
          </a:xfrm>
          <a:prstGeom prst="rect">
            <a:avLst/>
          </a:prstGeom>
          <a:pattFill prst="smGrid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CAD74318-AA60-BB9C-4E8A-6664DD6553E0}"/>
              </a:ext>
            </a:extLst>
          </p:cNvPr>
          <p:cNvSpPr/>
          <p:nvPr/>
        </p:nvSpPr>
        <p:spPr>
          <a:xfrm>
            <a:off x="1687006" y="2692871"/>
            <a:ext cx="2723804" cy="41549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BEB3143D-FA88-D0E3-9F87-E396393D7142}"/>
              </a:ext>
            </a:extLst>
          </p:cNvPr>
          <p:cNvSpPr/>
          <p:nvPr/>
        </p:nvSpPr>
        <p:spPr>
          <a:xfrm>
            <a:off x="3909618" y="2973939"/>
            <a:ext cx="501192" cy="107866"/>
          </a:xfrm>
          <a:prstGeom prst="rect">
            <a:avLst/>
          </a:prstGeom>
          <a:pattFill prst="pct20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4A7EE31C-5C9B-5A77-0011-9ABA84318376}"/>
              </a:ext>
            </a:extLst>
          </p:cNvPr>
          <p:cNvSpPr/>
          <p:nvPr/>
        </p:nvSpPr>
        <p:spPr>
          <a:xfrm>
            <a:off x="3909618" y="2722531"/>
            <a:ext cx="501192" cy="107866"/>
          </a:xfrm>
          <a:prstGeom prst="rect">
            <a:avLst/>
          </a:prstGeom>
          <a:pattFill prst="pct20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099EAA20-C2D9-5745-4CE5-136581EAA692}"/>
              </a:ext>
            </a:extLst>
          </p:cNvPr>
          <p:cNvSpPr txBox="1"/>
          <p:nvPr/>
        </p:nvSpPr>
        <p:spPr>
          <a:xfrm>
            <a:off x="2291064" y="2645659"/>
            <a:ext cx="130997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50" dirty="0"/>
              <a:t>TÚNEL DE RENTAT</a:t>
            </a: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D2DAFF61-706A-A6C5-7C9B-0D8F09D8360D}"/>
              </a:ext>
            </a:extLst>
          </p:cNvPr>
          <p:cNvSpPr/>
          <p:nvPr/>
        </p:nvSpPr>
        <p:spPr>
          <a:xfrm>
            <a:off x="4600091" y="2758724"/>
            <a:ext cx="266893" cy="2785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500" dirty="0">
                <a:solidFill>
                  <a:schemeClr val="tx1"/>
                </a:solidFill>
              </a:rPr>
              <a:t>ARQ</a:t>
            </a:r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6647C7FB-CBB0-C4BC-B57B-655A56D566F5}"/>
              </a:ext>
            </a:extLst>
          </p:cNvPr>
          <p:cNvSpPr/>
          <p:nvPr/>
        </p:nvSpPr>
        <p:spPr>
          <a:xfrm>
            <a:off x="4882362" y="3281026"/>
            <a:ext cx="440575" cy="33250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ATM</a:t>
            </a:r>
          </a:p>
        </p:txBody>
      </p:sp>
      <p:sp>
        <p:nvSpPr>
          <p:cNvPr id="31" name="Diagrama de flujo: unión de suma 30">
            <a:extLst>
              <a:ext uri="{FF2B5EF4-FFF2-40B4-BE49-F238E27FC236}">
                <a16:creationId xmlns:a16="http://schemas.microsoft.com/office/drawing/2014/main" id="{BD7D0065-7EB0-85C1-3DCE-2B4EAA953506}"/>
              </a:ext>
            </a:extLst>
          </p:cNvPr>
          <p:cNvSpPr/>
          <p:nvPr/>
        </p:nvSpPr>
        <p:spPr>
          <a:xfrm>
            <a:off x="5328621" y="2626656"/>
            <a:ext cx="548097" cy="549268"/>
          </a:xfrm>
          <a:prstGeom prst="flowChartSummingJunction">
            <a:avLst/>
          </a:prstGeom>
          <a:noFill/>
          <a:ln w="127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r>
              <a:rPr lang="es-ES" sz="700" dirty="0">
                <a:solidFill>
                  <a:schemeClr val="tx1"/>
                </a:solidFill>
              </a:rPr>
              <a:t>      DEC</a:t>
            </a:r>
          </a:p>
          <a:p>
            <a:pPr algn="ctr"/>
            <a:r>
              <a:rPr lang="es-ES" sz="700" dirty="0">
                <a:solidFill>
                  <a:schemeClr val="tx1"/>
                </a:solidFill>
              </a:rPr>
              <a:t>SG</a:t>
            </a: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r>
              <a:rPr lang="es-ES" sz="700" dirty="0">
                <a:solidFill>
                  <a:schemeClr val="tx1"/>
                </a:solidFill>
              </a:rPr>
              <a:t>5M3</a:t>
            </a:r>
            <a:endParaRPr lang="es-ES" sz="1600" dirty="0"/>
          </a:p>
        </p:txBody>
      </p:sp>
      <p:cxnSp>
        <p:nvCxnSpPr>
          <p:cNvPr id="32" name="Conector: angular 31">
            <a:extLst>
              <a:ext uri="{FF2B5EF4-FFF2-40B4-BE49-F238E27FC236}">
                <a16:creationId xmlns:a16="http://schemas.microsoft.com/office/drawing/2014/main" id="{8AE9C059-565A-7F81-1D98-4E89D98CC889}"/>
              </a:ext>
            </a:extLst>
          </p:cNvPr>
          <p:cNvCxnSpPr>
            <a:cxnSpLocks/>
          </p:cNvCxnSpPr>
          <p:nvPr/>
        </p:nvCxnSpPr>
        <p:spPr>
          <a:xfrm flipV="1">
            <a:off x="4410810" y="2855148"/>
            <a:ext cx="189281" cy="2605"/>
          </a:xfrm>
          <a:prstGeom prst="bentConnector3">
            <a:avLst/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3" name="Grupo 32">
            <a:extLst>
              <a:ext uri="{FF2B5EF4-FFF2-40B4-BE49-F238E27FC236}">
                <a16:creationId xmlns:a16="http://schemas.microsoft.com/office/drawing/2014/main" id="{44FB5D5D-649C-5711-B5F4-0E56EBDE71C1}"/>
              </a:ext>
            </a:extLst>
          </p:cNvPr>
          <p:cNvGrpSpPr/>
          <p:nvPr/>
        </p:nvGrpSpPr>
        <p:grpSpPr>
          <a:xfrm>
            <a:off x="4384658" y="1609296"/>
            <a:ext cx="574249" cy="576746"/>
            <a:chOff x="5995839" y="2379131"/>
            <a:chExt cx="574249" cy="576746"/>
          </a:xfrm>
        </p:grpSpPr>
        <p:sp>
          <p:nvSpPr>
            <p:cNvPr id="34" name="Elipse 33">
              <a:extLst>
                <a:ext uri="{FF2B5EF4-FFF2-40B4-BE49-F238E27FC236}">
                  <a16:creationId xmlns:a16="http://schemas.microsoft.com/office/drawing/2014/main" id="{A7E82D45-D8BA-219B-69AA-71ED456EA580}"/>
                </a:ext>
              </a:extLst>
            </p:cNvPr>
            <p:cNvSpPr/>
            <p:nvPr/>
          </p:nvSpPr>
          <p:spPr>
            <a:xfrm>
              <a:off x="5995839" y="2379131"/>
              <a:ext cx="574249" cy="576746"/>
            </a:xfrm>
            <a:prstGeom prst="ellipse">
              <a:avLst/>
            </a:prstGeom>
            <a:noFill/>
            <a:ln w="12700"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700" dirty="0">
                  <a:solidFill>
                    <a:schemeClr val="tx1"/>
                  </a:solidFill>
                </a:rPr>
                <a:t>DEXT</a:t>
              </a:r>
            </a:p>
            <a:p>
              <a:pPr algn="ctr"/>
              <a:endParaRPr lang="es-ES" sz="700" dirty="0">
                <a:solidFill>
                  <a:schemeClr val="tx1"/>
                </a:solidFill>
              </a:endParaRPr>
            </a:p>
            <a:p>
              <a:pPr algn="ctr"/>
              <a:endParaRPr lang="es-ES" sz="700" dirty="0">
                <a:solidFill>
                  <a:schemeClr val="tx1"/>
                </a:solidFill>
              </a:endParaRPr>
            </a:p>
            <a:p>
              <a:pPr algn="ctr"/>
              <a:r>
                <a:rPr lang="es-ES" sz="700" dirty="0">
                  <a:solidFill>
                    <a:schemeClr val="tx1"/>
                  </a:solidFill>
                </a:rPr>
                <a:t>2M3</a:t>
              </a:r>
            </a:p>
          </p:txBody>
        </p:sp>
        <p:sp>
          <p:nvSpPr>
            <p:cNvPr id="35" name="Elipse 34">
              <a:extLst>
                <a:ext uri="{FF2B5EF4-FFF2-40B4-BE49-F238E27FC236}">
                  <a16:creationId xmlns:a16="http://schemas.microsoft.com/office/drawing/2014/main" id="{21A6A33C-DF1A-7FBC-D499-7B51C84C2B99}"/>
                </a:ext>
              </a:extLst>
            </p:cNvPr>
            <p:cNvSpPr/>
            <p:nvPr/>
          </p:nvSpPr>
          <p:spPr>
            <a:xfrm>
              <a:off x="6216715" y="2605109"/>
              <a:ext cx="139635" cy="131742"/>
            </a:xfrm>
            <a:prstGeom prst="ellipse">
              <a:avLst/>
            </a:prstGeom>
            <a:pattFill prst="pct50">
              <a:fgClr>
                <a:srgbClr val="7030A0"/>
              </a:fgClr>
              <a:bgClr>
                <a:schemeClr val="bg1"/>
              </a:bgClr>
            </a:pattFill>
            <a:ln w="12700"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36" name="Grupo 35">
            <a:extLst>
              <a:ext uri="{FF2B5EF4-FFF2-40B4-BE49-F238E27FC236}">
                <a16:creationId xmlns:a16="http://schemas.microsoft.com/office/drawing/2014/main" id="{DEEC860E-26B1-2AA4-9E6D-B7B5E9F01CB2}"/>
              </a:ext>
            </a:extLst>
          </p:cNvPr>
          <p:cNvGrpSpPr/>
          <p:nvPr/>
        </p:nvGrpSpPr>
        <p:grpSpPr>
          <a:xfrm>
            <a:off x="3687957" y="1612345"/>
            <a:ext cx="574249" cy="576746"/>
            <a:chOff x="5995839" y="2379131"/>
            <a:chExt cx="574249" cy="576746"/>
          </a:xfrm>
        </p:grpSpPr>
        <p:sp>
          <p:nvSpPr>
            <p:cNvPr id="37" name="Elipse 36">
              <a:extLst>
                <a:ext uri="{FF2B5EF4-FFF2-40B4-BE49-F238E27FC236}">
                  <a16:creationId xmlns:a16="http://schemas.microsoft.com/office/drawing/2014/main" id="{7883D18C-4941-F030-8A96-D3C14A145C7A}"/>
                </a:ext>
              </a:extLst>
            </p:cNvPr>
            <p:cNvSpPr/>
            <p:nvPr/>
          </p:nvSpPr>
          <p:spPr>
            <a:xfrm>
              <a:off x="5995839" y="2379131"/>
              <a:ext cx="574249" cy="576746"/>
            </a:xfrm>
            <a:prstGeom prst="ellipse">
              <a:avLst/>
            </a:prstGeom>
            <a:noFill/>
            <a:ln w="12700"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700" dirty="0">
                  <a:solidFill>
                    <a:schemeClr val="tx1"/>
                  </a:solidFill>
                </a:rPr>
                <a:t>DEXT</a:t>
              </a:r>
            </a:p>
            <a:p>
              <a:pPr algn="ctr"/>
              <a:endParaRPr lang="es-ES" sz="700" dirty="0">
                <a:solidFill>
                  <a:schemeClr val="tx1"/>
                </a:solidFill>
              </a:endParaRPr>
            </a:p>
            <a:p>
              <a:pPr algn="ctr"/>
              <a:endParaRPr lang="es-ES" sz="700" dirty="0">
                <a:solidFill>
                  <a:schemeClr val="tx1"/>
                </a:solidFill>
              </a:endParaRPr>
            </a:p>
            <a:p>
              <a:pPr algn="ctr"/>
              <a:r>
                <a:rPr lang="es-ES" sz="700" dirty="0">
                  <a:solidFill>
                    <a:schemeClr val="tx1"/>
                  </a:solidFill>
                </a:rPr>
                <a:t>2M3</a:t>
              </a:r>
            </a:p>
          </p:txBody>
        </p:sp>
        <p:sp>
          <p:nvSpPr>
            <p:cNvPr id="38" name="Elipse 37">
              <a:extLst>
                <a:ext uri="{FF2B5EF4-FFF2-40B4-BE49-F238E27FC236}">
                  <a16:creationId xmlns:a16="http://schemas.microsoft.com/office/drawing/2014/main" id="{AE9BB3DA-7B90-BC98-17D5-66C0978C574F}"/>
                </a:ext>
              </a:extLst>
            </p:cNvPr>
            <p:cNvSpPr/>
            <p:nvPr/>
          </p:nvSpPr>
          <p:spPr>
            <a:xfrm>
              <a:off x="6216715" y="2605109"/>
              <a:ext cx="139635" cy="131742"/>
            </a:xfrm>
            <a:prstGeom prst="ellipse">
              <a:avLst/>
            </a:prstGeom>
            <a:pattFill prst="pct50">
              <a:fgClr>
                <a:srgbClr val="7030A0"/>
              </a:fgClr>
              <a:bgClr>
                <a:schemeClr val="bg1"/>
              </a:bgClr>
            </a:pattFill>
            <a:ln w="12700"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cxnSp>
        <p:nvCxnSpPr>
          <p:cNvPr id="39" name="Conector: angular 38">
            <a:extLst>
              <a:ext uri="{FF2B5EF4-FFF2-40B4-BE49-F238E27FC236}">
                <a16:creationId xmlns:a16="http://schemas.microsoft.com/office/drawing/2014/main" id="{18D0FAF2-2956-5BF6-3243-FB418B449445}"/>
              </a:ext>
            </a:extLst>
          </p:cNvPr>
          <p:cNvCxnSpPr>
            <a:cxnSpLocks/>
            <a:stCxn id="6" idx="1"/>
            <a:endCxn id="34" idx="6"/>
          </p:cNvCxnSpPr>
          <p:nvPr/>
        </p:nvCxnSpPr>
        <p:spPr>
          <a:xfrm rot="10800000">
            <a:off x="4958907" y="1897670"/>
            <a:ext cx="557122" cy="4967"/>
          </a:xfrm>
          <a:prstGeom prst="bentConnector3">
            <a:avLst>
              <a:gd name="adj1" fmla="val 50000"/>
            </a:avLst>
          </a:prstGeom>
          <a:ln w="12700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ector: angular 39">
            <a:extLst>
              <a:ext uri="{FF2B5EF4-FFF2-40B4-BE49-F238E27FC236}">
                <a16:creationId xmlns:a16="http://schemas.microsoft.com/office/drawing/2014/main" id="{DADA5392-2116-8DE8-CE1B-A0DB7D9D912F}"/>
              </a:ext>
            </a:extLst>
          </p:cNvPr>
          <p:cNvCxnSpPr>
            <a:cxnSpLocks/>
            <a:stCxn id="27" idx="0"/>
            <a:endCxn id="34" idx="4"/>
          </p:cNvCxnSpPr>
          <p:nvPr/>
        </p:nvCxnSpPr>
        <p:spPr>
          <a:xfrm rot="5400000" flipH="1" flipV="1">
            <a:off x="3579109" y="1552985"/>
            <a:ext cx="459617" cy="1725732"/>
          </a:xfrm>
          <a:prstGeom prst="bentConnector3">
            <a:avLst>
              <a:gd name="adj1" fmla="val 50000"/>
            </a:avLst>
          </a:prstGeom>
          <a:ln w="12700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ector: angular 40">
            <a:extLst>
              <a:ext uri="{FF2B5EF4-FFF2-40B4-BE49-F238E27FC236}">
                <a16:creationId xmlns:a16="http://schemas.microsoft.com/office/drawing/2014/main" id="{27380E95-35EE-FA16-95B6-26E4257D5A96}"/>
              </a:ext>
            </a:extLst>
          </p:cNvPr>
          <p:cNvCxnSpPr>
            <a:cxnSpLocks/>
            <a:stCxn id="28" idx="3"/>
            <a:endCxn id="31" idx="2"/>
          </p:cNvCxnSpPr>
          <p:nvPr/>
        </p:nvCxnSpPr>
        <p:spPr>
          <a:xfrm>
            <a:off x="4866984" y="2898012"/>
            <a:ext cx="461637" cy="3278"/>
          </a:xfrm>
          <a:prstGeom prst="bentConnector3">
            <a:avLst/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Elipse 44">
            <a:extLst>
              <a:ext uri="{FF2B5EF4-FFF2-40B4-BE49-F238E27FC236}">
                <a16:creationId xmlns:a16="http://schemas.microsoft.com/office/drawing/2014/main" id="{B0AB8074-763F-79C2-1BE0-41E7DD518909}"/>
              </a:ext>
            </a:extLst>
          </p:cNvPr>
          <p:cNvSpPr/>
          <p:nvPr/>
        </p:nvSpPr>
        <p:spPr>
          <a:xfrm>
            <a:off x="6185689" y="2604824"/>
            <a:ext cx="574249" cy="576746"/>
          </a:xfrm>
          <a:prstGeom prst="ellipse">
            <a:avLst/>
          </a:prstGeom>
          <a:noFill/>
          <a:ln w="127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DH</a:t>
            </a:r>
          </a:p>
          <a:p>
            <a:pPr marL="49213" algn="ctr"/>
            <a:r>
              <a:rPr lang="es-ES" sz="700" dirty="0">
                <a:solidFill>
                  <a:schemeClr val="tx1"/>
                </a:solidFill>
              </a:rPr>
              <a:t>2M3</a:t>
            </a:r>
          </a:p>
        </p:txBody>
      </p:sp>
      <p:sp>
        <p:nvSpPr>
          <p:cNvPr id="48" name="Elipse 47">
            <a:extLst>
              <a:ext uri="{FF2B5EF4-FFF2-40B4-BE49-F238E27FC236}">
                <a16:creationId xmlns:a16="http://schemas.microsoft.com/office/drawing/2014/main" id="{31116E4A-249E-2448-CAA9-F4EF41936D5A}"/>
              </a:ext>
            </a:extLst>
          </p:cNvPr>
          <p:cNvSpPr/>
          <p:nvPr/>
        </p:nvSpPr>
        <p:spPr>
          <a:xfrm>
            <a:off x="8141369" y="3334901"/>
            <a:ext cx="317164" cy="332508"/>
          </a:xfrm>
          <a:prstGeom prst="ellipse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FS</a:t>
            </a:r>
          </a:p>
        </p:txBody>
      </p:sp>
      <p:sp>
        <p:nvSpPr>
          <p:cNvPr id="49" name="Elipse 48">
            <a:extLst>
              <a:ext uri="{FF2B5EF4-FFF2-40B4-BE49-F238E27FC236}">
                <a16:creationId xmlns:a16="http://schemas.microsoft.com/office/drawing/2014/main" id="{10F4BB18-36E1-2D4B-37E9-BF2A894D596A}"/>
              </a:ext>
            </a:extLst>
          </p:cNvPr>
          <p:cNvSpPr/>
          <p:nvPr/>
        </p:nvSpPr>
        <p:spPr>
          <a:xfrm>
            <a:off x="7801153" y="3330131"/>
            <a:ext cx="333148" cy="332508"/>
          </a:xfrm>
          <a:prstGeom prst="ellipse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CAG</a:t>
            </a:r>
          </a:p>
        </p:txBody>
      </p:sp>
      <p:cxnSp>
        <p:nvCxnSpPr>
          <p:cNvPr id="51" name="Conector: angular 50">
            <a:extLst>
              <a:ext uri="{FF2B5EF4-FFF2-40B4-BE49-F238E27FC236}">
                <a16:creationId xmlns:a16="http://schemas.microsoft.com/office/drawing/2014/main" id="{54B518CB-E275-83D2-93A8-94C0D47E9951}"/>
              </a:ext>
            </a:extLst>
          </p:cNvPr>
          <p:cNvCxnSpPr>
            <a:cxnSpLocks/>
            <a:stCxn id="31" idx="6"/>
            <a:endCxn id="45" idx="2"/>
          </p:cNvCxnSpPr>
          <p:nvPr/>
        </p:nvCxnSpPr>
        <p:spPr>
          <a:xfrm flipV="1">
            <a:off x="5876718" y="2893197"/>
            <a:ext cx="308971" cy="8093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Conector: angular 56">
            <a:extLst>
              <a:ext uri="{FF2B5EF4-FFF2-40B4-BE49-F238E27FC236}">
                <a16:creationId xmlns:a16="http://schemas.microsoft.com/office/drawing/2014/main" id="{159FD5CD-D15F-4EA6-4B3A-2816259A4E5A}"/>
              </a:ext>
            </a:extLst>
          </p:cNvPr>
          <p:cNvCxnSpPr>
            <a:cxnSpLocks/>
            <a:stCxn id="45" idx="6"/>
            <a:endCxn id="58" idx="1"/>
          </p:cNvCxnSpPr>
          <p:nvPr/>
        </p:nvCxnSpPr>
        <p:spPr>
          <a:xfrm>
            <a:off x="6759938" y="2893197"/>
            <a:ext cx="1296099" cy="6120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Placa 57">
            <a:extLst>
              <a:ext uri="{FF2B5EF4-FFF2-40B4-BE49-F238E27FC236}">
                <a16:creationId xmlns:a16="http://schemas.microsoft.com/office/drawing/2014/main" id="{4BED36E1-B8F2-8AA7-2A45-74AC49D0080B}"/>
              </a:ext>
            </a:extLst>
          </p:cNvPr>
          <p:cNvSpPr/>
          <p:nvPr/>
        </p:nvSpPr>
        <p:spPr>
          <a:xfrm>
            <a:off x="8056037" y="2802479"/>
            <a:ext cx="495425" cy="193675"/>
          </a:xfrm>
          <a:prstGeom prst="plaque">
            <a:avLst>
              <a:gd name="adj" fmla="val 24208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EV6V</a:t>
            </a:r>
          </a:p>
        </p:txBody>
      </p:sp>
      <p:cxnSp>
        <p:nvCxnSpPr>
          <p:cNvPr id="63" name="Conector: angular 62">
            <a:extLst>
              <a:ext uri="{FF2B5EF4-FFF2-40B4-BE49-F238E27FC236}">
                <a16:creationId xmlns:a16="http://schemas.microsoft.com/office/drawing/2014/main" id="{790BE856-6F25-FAB6-71E0-4D71A3442D64}"/>
              </a:ext>
            </a:extLst>
          </p:cNvPr>
          <p:cNvCxnSpPr>
            <a:cxnSpLocks/>
            <a:stCxn id="58" idx="0"/>
            <a:endCxn id="31" idx="0"/>
          </p:cNvCxnSpPr>
          <p:nvPr/>
        </p:nvCxnSpPr>
        <p:spPr>
          <a:xfrm rot="16200000" flipV="1">
            <a:off x="6865299" y="1364028"/>
            <a:ext cx="175823" cy="2701080"/>
          </a:xfrm>
          <a:prstGeom prst="bentConnector3">
            <a:avLst>
              <a:gd name="adj1" fmla="val 230017"/>
            </a:avLst>
          </a:prstGeom>
          <a:ln w="1270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Elipse 63">
            <a:extLst>
              <a:ext uri="{FF2B5EF4-FFF2-40B4-BE49-F238E27FC236}">
                <a16:creationId xmlns:a16="http://schemas.microsoft.com/office/drawing/2014/main" id="{470548D0-34B3-1E5A-362E-7FF1C7D39C3C}"/>
              </a:ext>
            </a:extLst>
          </p:cNvPr>
          <p:cNvSpPr/>
          <p:nvPr/>
        </p:nvSpPr>
        <p:spPr>
          <a:xfrm>
            <a:off x="7885695" y="5508687"/>
            <a:ext cx="359371" cy="331276"/>
          </a:xfrm>
          <a:prstGeom prst="ellipse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DR</a:t>
            </a:r>
          </a:p>
          <a:p>
            <a:pPr marL="49213" algn="ctr"/>
            <a:r>
              <a:rPr lang="es-ES" sz="700" dirty="0">
                <a:solidFill>
                  <a:schemeClr val="tx1"/>
                </a:solidFill>
              </a:rPr>
              <a:t>1M3</a:t>
            </a:r>
          </a:p>
        </p:txBody>
      </p:sp>
      <p:cxnSp>
        <p:nvCxnSpPr>
          <p:cNvPr id="65" name="Conector: angular 64">
            <a:extLst>
              <a:ext uri="{FF2B5EF4-FFF2-40B4-BE49-F238E27FC236}">
                <a16:creationId xmlns:a16="http://schemas.microsoft.com/office/drawing/2014/main" id="{99FB4F35-4567-9AC2-E8BD-3F4076649946}"/>
              </a:ext>
            </a:extLst>
          </p:cNvPr>
          <p:cNvCxnSpPr>
            <a:cxnSpLocks/>
            <a:stCxn id="64" idx="6"/>
            <a:endCxn id="58" idx="3"/>
          </p:cNvCxnSpPr>
          <p:nvPr/>
        </p:nvCxnSpPr>
        <p:spPr>
          <a:xfrm flipV="1">
            <a:off x="8245066" y="2899317"/>
            <a:ext cx="306396" cy="2775008"/>
          </a:xfrm>
          <a:prstGeom prst="bentConnector3">
            <a:avLst>
              <a:gd name="adj1" fmla="val 174609"/>
            </a:avLst>
          </a:prstGeom>
          <a:ln w="127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Conector: angular 65">
            <a:extLst>
              <a:ext uri="{FF2B5EF4-FFF2-40B4-BE49-F238E27FC236}">
                <a16:creationId xmlns:a16="http://schemas.microsoft.com/office/drawing/2014/main" id="{E1FDF32D-E957-77A7-F3D0-DB514CCC9BB2}"/>
              </a:ext>
            </a:extLst>
          </p:cNvPr>
          <p:cNvCxnSpPr>
            <a:cxnSpLocks/>
            <a:stCxn id="37" idx="6"/>
            <a:endCxn id="34" idx="2"/>
          </p:cNvCxnSpPr>
          <p:nvPr/>
        </p:nvCxnSpPr>
        <p:spPr>
          <a:xfrm flipV="1">
            <a:off x="4262206" y="1897669"/>
            <a:ext cx="122452" cy="3049"/>
          </a:xfrm>
          <a:prstGeom prst="bentConnector3">
            <a:avLst>
              <a:gd name="adj1" fmla="val 50000"/>
            </a:avLst>
          </a:prstGeom>
          <a:ln w="12700">
            <a:solidFill>
              <a:srgbClr val="7030A0"/>
            </a:solidFill>
            <a:headEnd w="sm" len="sm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Elipse 66">
            <a:extLst>
              <a:ext uri="{FF2B5EF4-FFF2-40B4-BE49-F238E27FC236}">
                <a16:creationId xmlns:a16="http://schemas.microsoft.com/office/drawing/2014/main" id="{C07E5595-1380-F8C6-D7F2-C7070183E09F}"/>
              </a:ext>
            </a:extLst>
          </p:cNvPr>
          <p:cNvSpPr/>
          <p:nvPr/>
        </p:nvSpPr>
        <p:spPr>
          <a:xfrm>
            <a:off x="4877514" y="3955504"/>
            <a:ext cx="440575" cy="446899"/>
          </a:xfrm>
          <a:prstGeom prst="ellipse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DT</a:t>
            </a:r>
          </a:p>
          <a:p>
            <a:pPr marL="49213" algn="ctr"/>
            <a:r>
              <a:rPr lang="es-ES" sz="700" dirty="0">
                <a:solidFill>
                  <a:schemeClr val="tx1"/>
                </a:solidFill>
              </a:rPr>
              <a:t>1M3</a:t>
            </a:r>
          </a:p>
        </p:txBody>
      </p:sp>
      <p:cxnSp>
        <p:nvCxnSpPr>
          <p:cNvPr id="68" name="Conector: angular 67">
            <a:extLst>
              <a:ext uri="{FF2B5EF4-FFF2-40B4-BE49-F238E27FC236}">
                <a16:creationId xmlns:a16="http://schemas.microsoft.com/office/drawing/2014/main" id="{7F6E2EB5-B785-248F-5CA6-5962910DE2B1}"/>
              </a:ext>
            </a:extLst>
          </p:cNvPr>
          <p:cNvCxnSpPr>
            <a:cxnSpLocks/>
            <a:stCxn id="49" idx="4"/>
            <a:endCxn id="67" idx="6"/>
          </p:cNvCxnSpPr>
          <p:nvPr/>
        </p:nvCxnSpPr>
        <p:spPr>
          <a:xfrm rot="5400000">
            <a:off x="6384751" y="2595977"/>
            <a:ext cx="516315" cy="2649638"/>
          </a:xfrm>
          <a:prstGeom prst="bentConnector2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Conector: angular 68">
            <a:extLst>
              <a:ext uri="{FF2B5EF4-FFF2-40B4-BE49-F238E27FC236}">
                <a16:creationId xmlns:a16="http://schemas.microsoft.com/office/drawing/2014/main" id="{C5A376A2-6A04-42F8-025B-6F5EDA81B99F}"/>
              </a:ext>
            </a:extLst>
          </p:cNvPr>
          <p:cNvCxnSpPr>
            <a:cxnSpLocks/>
            <a:stCxn id="146" idx="2"/>
            <a:endCxn id="24" idx="2"/>
          </p:cNvCxnSpPr>
          <p:nvPr/>
        </p:nvCxnSpPr>
        <p:spPr>
          <a:xfrm rot="10800000">
            <a:off x="3048908" y="3108363"/>
            <a:ext cx="1385688" cy="1081700"/>
          </a:xfrm>
          <a:prstGeom prst="bentConnector2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Elipse 70">
            <a:extLst>
              <a:ext uri="{FF2B5EF4-FFF2-40B4-BE49-F238E27FC236}">
                <a16:creationId xmlns:a16="http://schemas.microsoft.com/office/drawing/2014/main" id="{16DE2CE7-BDB9-5DC0-0548-78F9ADF81DD7}"/>
              </a:ext>
            </a:extLst>
          </p:cNvPr>
          <p:cNvSpPr/>
          <p:nvPr/>
        </p:nvSpPr>
        <p:spPr>
          <a:xfrm>
            <a:off x="6596164" y="3547767"/>
            <a:ext cx="356030" cy="376970"/>
          </a:xfrm>
          <a:prstGeom prst="ellipse">
            <a:avLst/>
          </a:prstGeom>
          <a:noFill/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s-ES" sz="700" dirty="0" err="1">
                <a:solidFill>
                  <a:schemeClr val="tx1"/>
                </a:solidFill>
              </a:rPr>
              <a:t>DClor</a:t>
            </a:r>
            <a:endParaRPr lang="es-ES" sz="700" dirty="0">
              <a:solidFill>
                <a:schemeClr val="tx1"/>
              </a:solidFill>
            </a:endParaRPr>
          </a:p>
        </p:txBody>
      </p:sp>
      <p:cxnSp>
        <p:nvCxnSpPr>
          <p:cNvPr id="73" name="Conector: angular 72">
            <a:extLst>
              <a:ext uri="{FF2B5EF4-FFF2-40B4-BE49-F238E27FC236}">
                <a16:creationId xmlns:a16="http://schemas.microsoft.com/office/drawing/2014/main" id="{023AA82A-9401-EC84-AEA4-39078737E250}"/>
              </a:ext>
            </a:extLst>
          </p:cNvPr>
          <p:cNvCxnSpPr>
            <a:cxnSpLocks/>
            <a:stCxn id="71" idx="6"/>
          </p:cNvCxnSpPr>
          <p:nvPr/>
        </p:nvCxnSpPr>
        <p:spPr>
          <a:xfrm>
            <a:off x="6952194" y="3736252"/>
            <a:ext cx="264542" cy="430920"/>
          </a:xfrm>
          <a:prstGeom prst="bentConnector2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Conector: angular 73">
            <a:extLst>
              <a:ext uri="{FF2B5EF4-FFF2-40B4-BE49-F238E27FC236}">
                <a16:creationId xmlns:a16="http://schemas.microsoft.com/office/drawing/2014/main" id="{4AEA9DF8-0684-F6C0-3D31-7C2B7BD84B03}"/>
              </a:ext>
            </a:extLst>
          </p:cNvPr>
          <p:cNvCxnSpPr>
            <a:cxnSpLocks/>
            <a:stCxn id="45" idx="4"/>
            <a:endCxn id="29" idx="3"/>
          </p:cNvCxnSpPr>
          <p:nvPr/>
        </p:nvCxnSpPr>
        <p:spPr>
          <a:xfrm rot="5400000">
            <a:off x="5765021" y="2739487"/>
            <a:ext cx="265710" cy="1149877"/>
          </a:xfrm>
          <a:prstGeom prst="bentConnector2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Conector: angular 74">
            <a:extLst>
              <a:ext uri="{FF2B5EF4-FFF2-40B4-BE49-F238E27FC236}">
                <a16:creationId xmlns:a16="http://schemas.microsoft.com/office/drawing/2014/main" id="{BE122EBA-5DF5-C6A1-9FA4-CFDBB4E0EF64}"/>
              </a:ext>
            </a:extLst>
          </p:cNvPr>
          <p:cNvCxnSpPr>
            <a:cxnSpLocks/>
            <a:stCxn id="67" idx="0"/>
            <a:endCxn id="29" idx="2"/>
          </p:cNvCxnSpPr>
          <p:nvPr/>
        </p:nvCxnSpPr>
        <p:spPr>
          <a:xfrm rot="5400000" flipH="1" flipV="1">
            <a:off x="4929241" y="3782095"/>
            <a:ext cx="341970" cy="4848"/>
          </a:xfrm>
          <a:prstGeom prst="bentConnector3">
            <a:avLst>
              <a:gd name="adj1" fmla="val 50000"/>
            </a:avLst>
          </a:prstGeom>
          <a:ln w="127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CuadroTexto 76">
            <a:extLst>
              <a:ext uri="{FF2B5EF4-FFF2-40B4-BE49-F238E27FC236}">
                <a16:creationId xmlns:a16="http://schemas.microsoft.com/office/drawing/2014/main" id="{D3B3F723-72E0-E7E4-607C-BE3343DA7CBC}"/>
              </a:ext>
            </a:extLst>
          </p:cNvPr>
          <p:cNvSpPr txBox="1"/>
          <p:nvPr/>
        </p:nvSpPr>
        <p:spPr>
          <a:xfrm>
            <a:off x="5098732" y="3242410"/>
            <a:ext cx="16114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700" i="1" dirty="0" err="1"/>
              <a:t>Sobreeixidor</a:t>
            </a:r>
            <a:r>
              <a:rPr lang="es-ES" sz="700" i="1" dirty="0"/>
              <a:t> </a:t>
            </a:r>
            <a:r>
              <a:rPr lang="es-ES" sz="700" i="1" dirty="0" err="1"/>
              <a:t>Emergència</a:t>
            </a:r>
            <a:endParaRPr lang="es-ES" sz="700" i="1" dirty="0"/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79182016-F179-5406-2C9A-EDCB6060383F}"/>
              </a:ext>
            </a:extLst>
          </p:cNvPr>
          <p:cNvSpPr txBox="1"/>
          <p:nvPr/>
        </p:nvSpPr>
        <p:spPr>
          <a:xfrm>
            <a:off x="3539285" y="3334901"/>
            <a:ext cx="100380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900" b="1" dirty="0">
                <a:solidFill>
                  <a:srgbClr val="00B050"/>
                </a:solidFill>
              </a:rPr>
              <a:t>CLAVEGUERAM</a:t>
            </a:r>
          </a:p>
        </p:txBody>
      </p:sp>
      <p:cxnSp>
        <p:nvCxnSpPr>
          <p:cNvPr id="80" name="Conector: angular 79">
            <a:extLst>
              <a:ext uri="{FF2B5EF4-FFF2-40B4-BE49-F238E27FC236}">
                <a16:creationId xmlns:a16="http://schemas.microsoft.com/office/drawing/2014/main" id="{93213963-0134-1D40-6236-75823931515F}"/>
              </a:ext>
            </a:extLst>
          </p:cNvPr>
          <p:cNvCxnSpPr>
            <a:cxnSpLocks/>
            <a:stCxn id="29" idx="1"/>
            <a:endCxn id="78" idx="3"/>
          </p:cNvCxnSpPr>
          <p:nvPr/>
        </p:nvCxnSpPr>
        <p:spPr>
          <a:xfrm rot="10800000" flipV="1">
            <a:off x="4543086" y="3447279"/>
            <a:ext cx="339276" cy="3037"/>
          </a:xfrm>
          <a:prstGeom prst="bentConnector3">
            <a:avLst>
              <a:gd name="adj1" fmla="val 50000"/>
            </a:avLst>
          </a:prstGeom>
          <a:ln w="127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CuadroTexto 83">
            <a:extLst>
              <a:ext uri="{FF2B5EF4-FFF2-40B4-BE49-F238E27FC236}">
                <a16:creationId xmlns:a16="http://schemas.microsoft.com/office/drawing/2014/main" id="{BB89AC88-E2C7-BB05-2CE2-0E9BEFD34060}"/>
              </a:ext>
            </a:extLst>
          </p:cNvPr>
          <p:cNvSpPr txBox="1"/>
          <p:nvPr/>
        </p:nvSpPr>
        <p:spPr>
          <a:xfrm>
            <a:off x="7783524" y="4601616"/>
            <a:ext cx="54053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900" b="1" dirty="0">
                <a:solidFill>
                  <a:srgbClr val="0070C0"/>
                </a:solidFill>
              </a:rPr>
              <a:t>XARXA</a:t>
            </a:r>
          </a:p>
        </p:txBody>
      </p:sp>
      <p:cxnSp>
        <p:nvCxnSpPr>
          <p:cNvPr id="85" name="Conector: angular 84">
            <a:extLst>
              <a:ext uri="{FF2B5EF4-FFF2-40B4-BE49-F238E27FC236}">
                <a16:creationId xmlns:a16="http://schemas.microsoft.com/office/drawing/2014/main" id="{32B431F1-5A80-069D-262C-0A39C6206F43}"/>
              </a:ext>
            </a:extLst>
          </p:cNvPr>
          <p:cNvCxnSpPr>
            <a:cxnSpLocks/>
            <a:stCxn id="84" idx="2"/>
            <a:endCxn id="86" idx="0"/>
          </p:cNvCxnSpPr>
          <p:nvPr/>
        </p:nvCxnSpPr>
        <p:spPr>
          <a:xfrm rot="16200000" flipH="1">
            <a:off x="7942391" y="4943848"/>
            <a:ext cx="225047" cy="2246"/>
          </a:xfrm>
          <a:prstGeom prst="bentConnector3">
            <a:avLst>
              <a:gd name="adj1" fmla="val 50000"/>
            </a:avLst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Elipse 85">
            <a:extLst>
              <a:ext uri="{FF2B5EF4-FFF2-40B4-BE49-F238E27FC236}">
                <a16:creationId xmlns:a16="http://schemas.microsoft.com/office/drawing/2014/main" id="{0BA417FC-D385-13A7-4010-64957729346A}"/>
              </a:ext>
            </a:extLst>
          </p:cNvPr>
          <p:cNvSpPr/>
          <p:nvPr/>
        </p:nvSpPr>
        <p:spPr>
          <a:xfrm>
            <a:off x="7889463" y="5057495"/>
            <a:ext cx="333148" cy="332508"/>
          </a:xfrm>
          <a:prstGeom prst="ellipse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FB</a:t>
            </a:r>
          </a:p>
        </p:txBody>
      </p:sp>
      <p:sp>
        <p:nvSpPr>
          <p:cNvPr id="89" name="Elipse 88">
            <a:extLst>
              <a:ext uri="{FF2B5EF4-FFF2-40B4-BE49-F238E27FC236}">
                <a16:creationId xmlns:a16="http://schemas.microsoft.com/office/drawing/2014/main" id="{F65FFC2A-B4F3-8F7E-7FBD-1FA0B1C58D8A}"/>
              </a:ext>
            </a:extLst>
          </p:cNvPr>
          <p:cNvSpPr/>
          <p:nvPr/>
        </p:nvSpPr>
        <p:spPr>
          <a:xfrm>
            <a:off x="7257983" y="5058110"/>
            <a:ext cx="333148" cy="332508"/>
          </a:xfrm>
          <a:prstGeom prst="ellipse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DEC</a:t>
            </a:r>
          </a:p>
        </p:txBody>
      </p:sp>
      <p:sp>
        <p:nvSpPr>
          <p:cNvPr id="90" name="Elipse 89">
            <a:extLst>
              <a:ext uri="{FF2B5EF4-FFF2-40B4-BE49-F238E27FC236}">
                <a16:creationId xmlns:a16="http://schemas.microsoft.com/office/drawing/2014/main" id="{87B9C510-5ABC-6191-BAA5-ECC76AB62032}"/>
              </a:ext>
            </a:extLst>
          </p:cNvPr>
          <p:cNvSpPr/>
          <p:nvPr/>
        </p:nvSpPr>
        <p:spPr>
          <a:xfrm>
            <a:off x="6650507" y="5058471"/>
            <a:ext cx="333148" cy="332508"/>
          </a:xfrm>
          <a:prstGeom prst="ellipse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DES</a:t>
            </a:r>
          </a:p>
        </p:txBody>
      </p:sp>
      <p:sp>
        <p:nvSpPr>
          <p:cNvPr id="91" name="Elipse 90">
            <a:extLst>
              <a:ext uri="{FF2B5EF4-FFF2-40B4-BE49-F238E27FC236}">
                <a16:creationId xmlns:a16="http://schemas.microsoft.com/office/drawing/2014/main" id="{DCC90AFA-EBF0-F7BA-EEC5-1906FDB276E9}"/>
              </a:ext>
            </a:extLst>
          </p:cNvPr>
          <p:cNvSpPr/>
          <p:nvPr/>
        </p:nvSpPr>
        <p:spPr>
          <a:xfrm>
            <a:off x="6317358" y="5058471"/>
            <a:ext cx="333148" cy="332508"/>
          </a:xfrm>
          <a:prstGeom prst="ellipse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DES</a:t>
            </a:r>
          </a:p>
        </p:txBody>
      </p:sp>
      <p:sp>
        <p:nvSpPr>
          <p:cNvPr id="92" name="Placa 91">
            <a:extLst>
              <a:ext uri="{FF2B5EF4-FFF2-40B4-BE49-F238E27FC236}">
                <a16:creationId xmlns:a16="http://schemas.microsoft.com/office/drawing/2014/main" id="{45A679B6-5534-001E-5975-AE2DD939FAC2}"/>
              </a:ext>
            </a:extLst>
          </p:cNvPr>
          <p:cNvSpPr/>
          <p:nvPr/>
        </p:nvSpPr>
        <p:spPr>
          <a:xfrm>
            <a:off x="5747812" y="5574857"/>
            <a:ext cx="495425" cy="193675"/>
          </a:xfrm>
          <a:prstGeom prst="plaque">
            <a:avLst>
              <a:gd name="adj" fmla="val 24208"/>
            </a:avLst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OSM</a:t>
            </a:r>
          </a:p>
        </p:txBody>
      </p:sp>
      <p:cxnSp>
        <p:nvCxnSpPr>
          <p:cNvPr id="93" name="Conector: angular 92">
            <a:extLst>
              <a:ext uri="{FF2B5EF4-FFF2-40B4-BE49-F238E27FC236}">
                <a16:creationId xmlns:a16="http://schemas.microsoft.com/office/drawing/2014/main" id="{FE1E30C0-703F-52D7-3400-39ED3B734C06}"/>
              </a:ext>
            </a:extLst>
          </p:cNvPr>
          <p:cNvCxnSpPr>
            <a:cxnSpLocks/>
            <a:stCxn id="86" idx="2"/>
            <a:endCxn id="89" idx="6"/>
          </p:cNvCxnSpPr>
          <p:nvPr/>
        </p:nvCxnSpPr>
        <p:spPr>
          <a:xfrm rot="10800000" flipV="1">
            <a:off x="7591131" y="5223748"/>
            <a:ext cx="298332" cy="615"/>
          </a:xfrm>
          <a:prstGeom prst="bentConnector3">
            <a:avLst>
              <a:gd name="adj1" fmla="val 50000"/>
            </a:avLst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Conector: angular 93">
            <a:extLst>
              <a:ext uri="{FF2B5EF4-FFF2-40B4-BE49-F238E27FC236}">
                <a16:creationId xmlns:a16="http://schemas.microsoft.com/office/drawing/2014/main" id="{5EA4811E-ECCA-2D85-CD8A-985378A67F20}"/>
              </a:ext>
            </a:extLst>
          </p:cNvPr>
          <p:cNvCxnSpPr>
            <a:cxnSpLocks/>
            <a:stCxn id="89" idx="2"/>
            <a:endCxn id="90" idx="6"/>
          </p:cNvCxnSpPr>
          <p:nvPr/>
        </p:nvCxnSpPr>
        <p:spPr>
          <a:xfrm rot="10800000" flipV="1">
            <a:off x="6983655" y="5224363"/>
            <a:ext cx="274328" cy="361"/>
          </a:xfrm>
          <a:prstGeom prst="bentConnector3">
            <a:avLst>
              <a:gd name="adj1" fmla="val 50000"/>
            </a:avLst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Conector: angular 94">
            <a:extLst>
              <a:ext uri="{FF2B5EF4-FFF2-40B4-BE49-F238E27FC236}">
                <a16:creationId xmlns:a16="http://schemas.microsoft.com/office/drawing/2014/main" id="{69BB03B2-274E-6788-2778-0BFAB3CCF9EF}"/>
              </a:ext>
            </a:extLst>
          </p:cNvPr>
          <p:cNvCxnSpPr>
            <a:cxnSpLocks/>
            <a:stCxn id="91" idx="2"/>
            <a:endCxn id="92" idx="0"/>
          </p:cNvCxnSpPr>
          <p:nvPr/>
        </p:nvCxnSpPr>
        <p:spPr>
          <a:xfrm rot="10800000" flipV="1">
            <a:off x="5995526" y="5224725"/>
            <a:ext cx="321833" cy="350132"/>
          </a:xfrm>
          <a:prstGeom prst="bentConnector2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Conector: angular 95">
            <a:extLst>
              <a:ext uri="{FF2B5EF4-FFF2-40B4-BE49-F238E27FC236}">
                <a16:creationId xmlns:a16="http://schemas.microsoft.com/office/drawing/2014/main" id="{86FCCD8C-EF85-E71F-F3D4-FAE0A7E96F2B}"/>
              </a:ext>
            </a:extLst>
          </p:cNvPr>
          <p:cNvCxnSpPr>
            <a:cxnSpLocks/>
            <a:stCxn id="92" idx="1"/>
            <a:endCxn id="156" idx="4"/>
          </p:cNvCxnSpPr>
          <p:nvPr/>
        </p:nvCxnSpPr>
        <p:spPr>
          <a:xfrm rot="10800000">
            <a:off x="5096950" y="5385249"/>
            <a:ext cx="650862" cy="286446"/>
          </a:xfrm>
          <a:prstGeom prst="bentConnector2">
            <a:avLst/>
          </a:prstGeom>
          <a:ln w="12700"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Rectángulo 96">
            <a:extLst>
              <a:ext uri="{FF2B5EF4-FFF2-40B4-BE49-F238E27FC236}">
                <a16:creationId xmlns:a16="http://schemas.microsoft.com/office/drawing/2014/main" id="{B0018911-4ABF-5301-8921-2288D66D2843}"/>
              </a:ext>
            </a:extLst>
          </p:cNvPr>
          <p:cNvSpPr/>
          <p:nvPr/>
        </p:nvSpPr>
        <p:spPr>
          <a:xfrm>
            <a:off x="5644623" y="6014126"/>
            <a:ext cx="701801" cy="131187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MEMB</a:t>
            </a:r>
          </a:p>
        </p:txBody>
      </p:sp>
      <p:sp>
        <p:nvSpPr>
          <p:cNvPr id="98" name="Rectángulo 97">
            <a:extLst>
              <a:ext uri="{FF2B5EF4-FFF2-40B4-BE49-F238E27FC236}">
                <a16:creationId xmlns:a16="http://schemas.microsoft.com/office/drawing/2014/main" id="{C7A16687-0053-76F0-F59D-FFD6C3608633}"/>
              </a:ext>
            </a:extLst>
          </p:cNvPr>
          <p:cNvSpPr/>
          <p:nvPr/>
        </p:nvSpPr>
        <p:spPr>
          <a:xfrm>
            <a:off x="5644623" y="6145313"/>
            <a:ext cx="701801" cy="131187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MEMB</a:t>
            </a:r>
          </a:p>
        </p:txBody>
      </p:sp>
      <p:sp>
        <p:nvSpPr>
          <p:cNvPr id="99" name="Rectángulo 98">
            <a:extLst>
              <a:ext uri="{FF2B5EF4-FFF2-40B4-BE49-F238E27FC236}">
                <a16:creationId xmlns:a16="http://schemas.microsoft.com/office/drawing/2014/main" id="{9F41F2CB-00F1-2DF2-C647-F06491C7DAB7}"/>
              </a:ext>
            </a:extLst>
          </p:cNvPr>
          <p:cNvSpPr/>
          <p:nvPr/>
        </p:nvSpPr>
        <p:spPr>
          <a:xfrm>
            <a:off x="5644623" y="6276500"/>
            <a:ext cx="701801" cy="131187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MEMB</a:t>
            </a:r>
          </a:p>
        </p:txBody>
      </p:sp>
      <p:cxnSp>
        <p:nvCxnSpPr>
          <p:cNvPr id="100" name="Conector: angular 99">
            <a:extLst>
              <a:ext uri="{FF2B5EF4-FFF2-40B4-BE49-F238E27FC236}">
                <a16:creationId xmlns:a16="http://schemas.microsoft.com/office/drawing/2014/main" id="{03938728-EE28-3E07-B170-A2FF8F15F1F2}"/>
              </a:ext>
            </a:extLst>
          </p:cNvPr>
          <p:cNvCxnSpPr>
            <a:cxnSpLocks/>
            <a:stCxn id="157" idx="2"/>
          </p:cNvCxnSpPr>
          <p:nvPr/>
        </p:nvCxnSpPr>
        <p:spPr>
          <a:xfrm rot="10800000">
            <a:off x="2529502" y="3106809"/>
            <a:ext cx="1904242" cy="2066101"/>
          </a:xfrm>
          <a:prstGeom prst="bentConnector2">
            <a:avLst/>
          </a:prstGeom>
          <a:ln w="12700"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Conector: angular 100">
            <a:extLst>
              <a:ext uri="{FF2B5EF4-FFF2-40B4-BE49-F238E27FC236}">
                <a16:creationId xmlns:a16="http://schemas.microsoft.com/office/drawing/2014/main" id="{D5F40B2B-E20D-CA14-028C-E5C8918D56E0}"/>
              </a:ext>
            </a:extLst>
          </p:cNvPr>
          <p:cNvCxnSpPr>
            <a:cxnSpLocks/>
            <a:stCxn id="84" idx="1"/>
            <a:endCxn id="67" idx="4"/>
          </p:cNvCxnSpPr>
          <p:nvPr/>
        </p:nvCxnSpPr>
        <p:spPr>
          <a:xfrm rot="10800000">
            <a:off x="5097802" y="4402404"/>
            <a:ext cx="2685722" cy="314629"/>
          </a:xfrm>
          <a:prstGeom prst="bentConnector2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Conector: angular 101">
            <a:extLst>
              <a:ext uri="{FF2B5EF4-FFF2-40B4-BE49-F238E27FC236}">
                <a16:creationId xmlns:a16="http://schemas.microsoft.com/office/drawing/2014/main" id="{39C73BAC-E91E-98FA-6FEF-C7EAA7199FC4}"/>
              </a:ext>
            </a:extLst>
          </p:cNvPr>
          <p:cNvCxnSpPr>
            <a:cxnSpLocks/>
            <a:stCxn id="84" idx="1"/>
            <a:endCxn id="156" idx="0"/>
          </p:cNvCxnSpPr>
          <p:nvPr/>
        </p:nvCxnSpPr>
        <p:spPr>
          <a:xfrm rot="10800000" flipV="1">
            <a:off x="5096950" y="4717032"/>
            <a:ext cx="2686574" cy="221318"/>
          </a:xfrm>
          <a:prstGeom prst="bentConnector2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Conector: angular 102">
            <a:extLst>
              <a:ext uri="{FF2B5EF4-FFF2-40B4-BE49-F238E27FC236}">
                <a16:creationId xmlns:a16="http://schemas.microsoft.com/office/drawing/2014/main" id="{381212A3-AA22-5095-8F9A-71425984DF16}"/>
              </a:ext>
            </a:extLst>
          </p:cNvPr>
          <p:cNvCxnSpPr>
            <a:cxnSpLocks/>
            <a:stCxn id="58" idx="2"/>
            <a:endCxn id="48" idx="0"/>
          </p:cNvCxnSpPr>
          <p:nvPr/>
        </p:nvCxnSpPr>
        <p:spPr>
          <a:xfrm rot="5400000">
            <a:off x="8132478" y="3163628"/>
            <a:ext cx="338747" cy="3799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Conector: angular 103">
            <a:extLst>
              <a:ext uri="{FF2B5EF4-FFF2-40B4-BE49-F238E27FC236}">
                <a16:creationId xmlns:a16="http://schemas.microsoft.com/office/drawing/2014/main" id="{44ED0A91-5AB0-49CA-19E8-758DDA706709}"/>
              </a:ext>
            </a:extLst>
          </p:cNvPr>
          <p:cNvCxnSpPr>
            <a:cxnSpLocks/>
            <a:stCxn id="84" idx="1"/>
          </p:cNvCxnSpPr>
          <p:nvPr/>
        </p:nvCxnSpPr>
        <p:spPr>
          <a:xfrm rot="10800000">
            <a:off x="2825578" y="3106806"/>
            <a:ext cx="4957947" cy="1610226"/>
          </a:xfrm>
          <a:prstGeom prst="bentConnector3">
            <a:avLst>
              <a:gd name="adj1" fmla="val 100046"/>
            </a:avLst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55893E19-7010-4D28-318C-4F2BCB4EB515}"/>
              </a:ext>
            </a:extLst>
          </p:cNvPr>
          <p:cNvSpPr txBox="1"/>
          <p:nvPr/>
        </p:nvSpPr>
        <p:spPr>
          <a:xfrm>
            <a:off x="3010091" y="5000967"/>
            <a:ext cx="16114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700" i="1" dirty="0" err="1"/>
              <a:t>Aigua</a:t>
            </a:r>
            <a:r>
              <a:rPr lang="es-ES" sz="700" i="1" dirty="0"/>
              <a:t> </a:t>
            </a:r>
            <a:r>
              <a:rPr lang="es-ES" sz="700" i="1" dirty="0" err="1"/>
              <a:t>Osmotitzada</a:t>
            </a:r>
            <a:r>
              <a:rPr lang="es-ES" sz="700" i="1" dirty="0"/>
              <a:t> (</a:t>
            </a:r>
            <a:r>
              <a:rPr lang="es-ES" sz="700" i="1" dirty="0" err="1"/>
              <a:t>Esbandit</a:t>
            </a:r>
            <a:r>
              <a:rPr lang="es-ES" sz="700" i="1" dirty="0"/>
              <a:t>)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3093D1D8-16CA-8DDE-1800-2B189EAC6A59}"/>
              </a:ext>
            </a:extLst>
          </p:cNvPr>
          <p:cNvSpPr txBox="1"/>
          <p:nvPr/>
        </p:nvSpPr>
        <p:spPr>
          <a:xfrm>
            <a:off x="3000627" y="4016317"/>
            <a:ext cx="16114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700" i="1" dirty="0" err="1"/>
              <a:t>Aigua</a:t>
            </a:r>
            <a:r>
              <a:rPr lang="es-ES" sz="700" i="1" dirty="0"/>
              <a:t> Recuperada (Neteja)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BF3530BC-F95E-D8DB-A46E-3EAFDB4D6CDF}"/>
              </a:ext>
            </a:extLst>
          </p:cNvPr>
          <p:cNvSpPr txBox="1"/>
          <p:nvPr/>
        </p:nvSpPr>
        <p:spPr>
          <a:xfrm>
            <a:off x="2973973" y="4534039"/>
            <a:ext cx="16114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700" i="1" dirty="0" err="1"/>
              <a:t>Aigua</a:t>
            </a:r>
            <a:r>
              <a:rPr lang="es-ES" sz="700" i="1" dirty="0"/>
              <a:t> Xarxa (</a:t>
            </a:r>
            <a:r>
              <a:rPr lang="es-ES" sz="700" i="1" dirty="0" err="1"/>
              <a:t>altres</a:t>
            </a:r>
            <a:r>
              <a:rPr lang="es-ES" sz="700" i="1" dirty="0"/>
              <a:t> usos)</a:t>
            </a:r>
          </a:p>
        </p:txBody>
      </p:sp>
      <p:cxnSp>
        <p:nvCxnSpPr>
          <p:cNvPr id="108" name="Conector: angular 107">
            <a:extLst>
              <a:ext uri="{FF2B5EF4-FFF2-40B4-BE49-F238E27FC236}">
                <a16:creationId xmlns:a16="http://schemas.microsoft.com/office/drawing/2014/main" id="{4BEA36BC-D206-4529-F22C-8F9E97FAE71B}"/>
              </a:ext>
            </a:extLst>
          </p:cNvPr>
          <p:cNvCxnSpPr>
            <a:cxnSpLocks/>
            <a:stCxn id="92" idx="2"/>
            <a:endCxn id="97" idx="0"/>
          </p:cNvCxnSpPr>
          <p:nvPr/>
        </p:nvCxnSpPr>
        <p:spPr>
          <a:xfrm rot="5400000">
            <a:off x="5872728" y="5891329"/>
            <a:ext cx="245594" cy="1"/>
          </a:xfrm>
          <a:prstGeom prst="bentConnector3">
            <a:avLst>
              <a:gd name="adj1" fmla="val 50000"/>
            </a:avLst>
          </a:prstGeom>
          <a:ln w="12700">
            <a:solidFill>
              <a:srgbClr val="00B0F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Conector: angular 108">
            <a:extLst>
              <a:ext uri="{FF2B5EF4-FFF2-40B4-BE49-F238E27FC236}">
                <a16:creationId xmlns:a16="http://schemas.microsoft.com/office/drawing/2014/main" id="{538A68B6-9796-4670-F7E3-90BFC796642F}"/>
              </a:ext>
            </a:extLst>
          </p:cNvPr>
          <p:cNvCxnSpPr>
            <a:cxnSpLocks/>
            <a:stCxn id="92" idx="3"/>
            <a:endCxn id="64" idx="2"/>
          </p:cNvCxnSpPr>
          <p:nvPr/>
        </p:nvCxnSpPr>
        <p:spPr>
          <a:xfrm>
            <a:off x="6243237" y="5671695"/>
            <a:ext cx="1642458" cy="2630"/>
          </a:xfrm>
          <a:prstGeom prst="bentConnector3">
            <a:avLst>
              <a:gd name="adj1" fmla="val 50000"/>
            </a:avLst>
          </a:prstGeom>
          <a:ln w="127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559D38A1-58E2-E101-D29E-D1B331001F5C}"/>
              </a:ext>
            </a:extLst>
          </p:cNvPr>
          <p:cNvSpPr txBox="1"/>
          <p:nvPr/>
        </p:nvSpPr>
        <p:spPr>
          <a:xfrm rot="5400000">
            <a:off x="8102386" y="4202497"/>
            <a:ext cx="16114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700" i="1" dirty="0" err="1"/>
              <a:t>Aigua</a:t>
            </a:r>
            <a:r>
              <a:rPr lang="es-ES" sz="700" i="1" dirty="0"/>
              <a:t> per </a:t>
            </a:r>
            <a:r>
              <a:rPr lang="es-ES" sz="700" i="1" dirty="0" err="1"/>
              <a:t>contrarrentat</a:t>
            </a:r>
            <a:r>
              <a:rPr lang="es-ES" sz="700" i="1" dirty="0"/>
              <a:t> filtres</a:t>
            </a:r>
          </a:p>
        </p:txBody>
      </p:sp>
      <p:cxnSp>
        <p:nvCxnSpPr>
          <p:cNvPr id="112" name="Conector: angular 111">
            <a:extLst>
              <a:ext uri="{FF2B5EF4-FFF2-40B4-BE49-F238E27FC236}">
                <a16:creationId xmlns:a16="http://schemas.microsoft.com/office/drawing/2014/main" id="{2F5CA427-ABE0-9395-1DB7-10B50BAF0A0C}"/>
              </a:ext>
            </a:extLst>
          </p:cNvPr>
          <p:cNvCxnSpPr>
            <a:cxnSpLocks/>
            <a:stCxn id="89" idx="4"/>
            <a:endCxn id="64" idx="2"/>
          </p:cNvCxnSpPr>
          <p:nvPr/>
        </p:nvCxnSpPr>
        <p:spPr>
          <a:xfrm rot="16200000" flipH="1">
            <a:off x="7513273" y="5301902"/>
            <a:ext cx="283707" cy="461138"/>
          </a:xfrm>
          <a:prstGeom prst="bentConnector2">
            <a:avLst/>
          </a:prstGeom>
          <a:ln w="127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8" name="Grupo 117">
            <a:extLst>
              <a:ext uri="{FF2B5EF4-FFF2-40B4-BE49-F238E27FC236}">
                <a16:creationId xmlns:a16="http://schemas.microsoft.com/office/drawing/2014/main" id="{29B09E27-9588-6730-D5C2-ACE6B1A4E439}"/>
              </a:ext>
            </a:extLst>
          </p:cNvPr>
          <p:cNvGrpSpPr/>
          <p:nvPr/>
        </p:nvGrpSpPr>
        <p:grpSpPr>
          <a:xfrm>
            <a:off x="2982803" y="1607709"/>
            <a:ext cx="574249" cy="576746"/>
            <a:chOff x="5995839" y="2379131"/>
            <a:chExt cx="574249" cy="576746"/>
          </a:xfrm>
        </p:grpSpPr>
        <p:sp>
          <p:nvSpPr>
            <p:cNvPr id="119" name="Elipse 118">
              <a:extLst>
                <a:ext uri="{FF2B5EF4-FFF2-40B4-BE49-F238E27FC236}">
                  <a16:creationId xmlns:a16="http://schemas.microsoft.com/office/drawing/2014/main" id="{61E35D79-46E2-8F2D-454F-4AD719B0C5D7}"/>
                </a:ext>
              </a:extLst>
            </p:cNvPr>
            <p:cNvSpPr/>
            <p:nvPr/>
          </p:nvSpPr>
          <p:spPr>
            <a:xfrm>
              <a:off x="5995839" y="2379131"/>
              <a:ext cx="574249" cy="576746"/>
            </a:xfrm>
            <a:prstGeom prst="ellipse">
              <a:avLst/>
            </a:prstGeom>
            <a:noFill/>
            <a:ln w="12700"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700" dirty="0">
                  <a:solidFill>
                    <a:schemeClr val="tx1"/>
                  </a:solidFill>
                </a:rPr>
                <a:t>DEXT</a:t>
              </a:r>
            </a:p>
            <a:p>
              <a:pPr algn="ctr"/>
              <a:endParaRPr lang="es-ES" sz="700" dirty="0">
                <a:solidFill>
                  <a:schemeClr val="tx1"/>
                </a:solidFill>
              </a:endParaRPr>
            </a:p>
            <a:p>
              <a:pPr algn="ctr"/>
              <a:endParaRPr lang="es-ES" sz="700" dirty="0">
                <a:solidFill>
                  <a:schemeClr val="tx1"/>
                </a:solidFill>
              </a:endParaRPr>
            </a:p>
            <a:p>
              <a:pPr algn="ctr"/>
              <a:r>
                <a:rPr lang="es-ES" sz="700" dirty="0">
                  <a:solidFill>
                    <a:schemeClr val="tx1"/>
                  </a:solidFill>
                </a:rPr>
                <a:t>2M3</a:t>
              </a:r>
            </a:p>
          </p:txBody>
        </p:sp>
        <p:sp>
          <p:nvSpPr>
            <p:cNvPr id="120" name="Elipse 119">
              <a:extLst>
                <a:ext uri="{FF2B5EF4-FFF2-40B4-BE49-F238E27FC236}">
                  <a16:creationId xmlns:a16="http://schemas.microsoft.com/office/drawing/2014/main" id="{1AD18552-8057-9BD6-44D3-7A37E77C343F}"/>
                </a:ext>
              </a:extLst>
            </p:cNvPr>
            <p:cNvSpPr/>
            <p:nvPr/>
          </p:nvSpPr>
          <p:spPr>
            <a:xfrm>
              <a:off x="6216715" y="2605109"/>
              <a:ext cx="139635" cy="131742"/>
            </a:xfrm>
            <a:prstGeom prst="ellipse">
              <a:avLst/>
            </a:prstGeom>
            <a:pattFill prst="pct50">
              <a:fgClr>
                <a:srgbClr val="7030A0"/>
              </a:fgClr>
              <a:bgClr>
                <a:schemeClr val="bg1"/>
              </a:bgClr>
            </a:pattFill>
            <a:ln w="12700"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cxnSp>
        <p:nvCxnSpPr>
          <p:cNvPr id="121" name="Conector: angular 120">
            <a:extLst>
              <a:ext uri="{FF2B5EF4-FFF2-40B4-BE49-F238E27FC236}">
                <a16:creationId xmlns:a16="http://schemas.microsoft.com/office/drawing/2014/main" id="{745EE576-65F2-3F7B-14D1-B1F6A6E822D7}"/>
              </a:ext>
            </a:extLst>
          </p:cNvPr>
          <p:cNvCxnSpPr>
            <a:cxnSpLocks/>
            <a:stCxn id="119" idx="6"/>
          </p:cNvCxnSpPr>
          <p:nvPr/>
        </p:nvCxnSpPr>
        <p:spPr>
          <a:xfrm flipV="1">
            <a:off x="3557052" y="1893033"/>
            <a:ext cx="122452" cy="3049"/>
          </a:xfrm>
          <a:prstGeom prst="bentConnector3">
            <a:avLst>
              <a:gd name="adj1" fmla="val 50000"/>
            </a:avLst>
          </a:prstGeom>
          <a:ln w="12700">
            <a:solidFill>
              <a:srgbClr val="7030A0"/>
            </a:solidFill>
            <a:headEnd w="sm" len="sm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2" name="Grupo 121">
            <a:extLst>
              <a:ext uri="{FF2B5EF4-FFF2-40B4-BE49-F238E27FC236}">
                <a16:creationId xmlns:a16="http://schemas.microsoft.com/office/drawing/2014/main" id="{2A946219-B98E-BACA-3251-053570968A24}"/>
              </a:ext>
            </a:extLst>
          </p:cNvPr>
          <p:cNvGrpSpPr/>
          <p:nvPr/>
        </p:nvGrpSpPr>
        <p:grpSpPr>
          <a:xfrm>
            <a:off x="2274710" y="1634710"/>
            <a:ext cx="574249" cy="576746"/>
            <a:chOff x="5995839" y="2379131"/>
            <a:chExt cx="574249" cy="576746"/>
          </a:xfrm>
        </p:grpSpPr>
        <p:sp>
          <p:nvSpPr>
            <p:cNvPr id="123" name="Elipse 122">
              <a:extLst>
                <a:ext uri="{FF2B5EF4-FFF2-40B4-BE49-F238E27FC236}">
                  <a16:creationId xmlns:a16="http://schemas.microsoft.com/office/drawing/2014/main" id="{2F4E4F6E-A7E2-15EA-1BD2-FE1D5BA61D17}"/>
                </a:ext>
              </a:extLst>
            </p:cNvPr>
            <p:cNvSpPr/>
            <p:nvPr/>
          </p:nvSpPr>
          <p:spPr>
            <a:xfrm>
              <a:off x="5995839" y="2379131"/>
              <a:ext cx="574249" cy="576746"/>
            </a:xfrm>
            <a:prstGeom prst="ellipse">
              <a:avLst/>
            </a:prstGeom>
            <a:noFill/>
            <a:ln w="12700"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700" dirty="0">
                  <a:solidFill>
                    <a:schemeClr val="tx1"/>
                  </a:solidFill>
                </a:rPr>
                <a:t>DEXT</a:t>
              </a:r>
            </a:p>
            <a:p>
              <a:pPr algn="ctr"/>
              <a:endParaRPr lang="es-ES" sz="700" dirty="0">
                <a:solidFill>
                  <a:schemeClr val="tx1"/>
                </a:solidFill>
              </a:endParaRPr>
            </a:p>
            <a:p>
              <a:pPr algn="ctr"/>
              <a:endParaRPr lang="es-ES" sz="700" dirty="0">
                <a:solidFill>
                  <a:schemeClr val="tx1"/>
                </a:solidFill>
              </a:endParaRPr>
            </a:p>
            <a:p>
              <a:pPr algn="ctr"/>
              <a:r>
                <a:rPr lang="es-ES" sz="700" dirty="0">
                  <a:solidFill>
                    <a:schemeClr val="tx1"/>
                  </a:solidFill>
                </a:rPr>
                <a:t>2M3</a:t>
              </a:r>
            </a:p>
          </p:txBody>
        </p:sp>
        <p:sp>
          <p:nvSpPr>
            <p:cNvPr id="125" name="Elipse 124">
              <a:extLst>
                <a:ext uri="{FF2B5EF4-FFF2-40B4-BE49-F238E27FC236}">
                  <a16:creationId xmlns:a16="http://schemas.microsoft.com/office/drawing/2014/main" id="{B091E9F9-3654-04AF-FE70-993623AB0733}"/>
                </a:ext>
              </a:extLst>
            </p:cNvPr>
            <p:cNvSpPr/>
            <p:nvPr/>
          </p:nvSpPr>
          <p:spPr>
            <a:xfrm>
              <a:off x="6216715" y="2605109"/>
              <a:ext cx="139635" cy="131742"/>
            </a:xfrm>
            <a:prstGeom prst="ellipse">
              <a:avLst/>
            </a:prstGeom>
            <a:pattFill prst="pct50">
              <a:fgClr>
                <a:srgbClr val="7030A0"/>
              </a:fgClr>
              <a:bgClr>
                <a:schemeClr val="bg1"/>
              </a:bgClr>
            </a:pattFill>
            <a:ln w="12700"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cxnSp>
        <p:nvCxnSpPr>
          <p:cNvPr id="126" name="Conector: angular 125">
            <a:extLst>
              <a:ext uri="{FF2B5EF4-FFF2-40B4-BE49-F238E27FC236}">
                <a16:creationId xmlns:a16="http://schemas.microsoft.com/office/drawing/2014/main" id="{CA2D7F10-8A2C-4C33-200A-D64BB0138B84}"/>
              </a:ext>
            </a:extLst>
          </p:cNvPr>
          <p:cNvCxnSpPr>
            <a:cxnSpLocks/>
            <a:stCxn id="123" idx="6"/>
          </p:cNvCxnSpPr>
          <p:nvPr/>
        </p:nvCxnSpPr>
        <p:spPr>
          <a:xfrm flipV="1">
            <a:off x="2848959" y="1920034"/>
            <a:ext cx="122452" cy="3049"/>
          </a:xfrm>
          <a:prstGeom prst="bentConnector3">
            <a:avLst>
              <a:gd name="adj1" fmla="val 50000"/>
            </a:avLst>
          </a:prstGeom>
          <a:ln w="12700">
            <a:solidFill>
              <a:srgbClr val="7030A0"/>
            </a:solidFill>
            <a:headEnd w="sm" len="sm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9" name="Grupo 128">
            <a:extLst>
              <a:ext uri="{FF2B5EF4-FFF2-40B4-BE49-F238E27FC236}">
                <a16:creationId xmlns:a16="http://schemas.microsoft.com/office/drawing/2014/main" id="{FF39390C-57FF-D503-5F50-AC5C447911DE}"/>
              </a:ext>
            </a:extLst>
          </p:cNvPr>
          <p:cNvGrpSpPr/>
          <p:nvPr/>
        </p:nvGrpSpPr>
        <p:grpSpPr>
          <a:xfrm>
            <a:off x="1569556" y="1630074"/>
            <a:ext cx="574249" cy="576746"/>
            <a:chOff x="5995839" y="2379131"/>
            <a:chExt cx="574249" cy="576746"/>
          </a:xfrm>
        </p:grpSpPr>
        <p:sp>
          <p:nvSpPr>
            <p:cNvPr id="130" name="Elipse 129">
              <a:extLst>
                <a:ext uri="{FF2B5EF4-FFF2-40B4-BE49-F238E27FC236}">
                  <a16:creationId xmlns:a16="http://schemas.microsoft.com/office/drawing/2014/main" id="{EE47BE4A-94EA-E71E-5990-198F6BE331E7}"/>
                </a:ext>
              </a:extLst>
            </p:cNvPr>
            <p:cNvSpPr/>
            <p:nvPr/>
          </p:nvSpPr>
          <p:spPr>
            <a:xfrm>
              <a:off x="5995839" y="2379131"/>
              <a:ext cx="574249" cy="576746"/>
            </a:xfrm>
            <a:prstGeom prst="ellipse">
              <a:avLst/>
            </a:prstGeom>
            <a:noFill/>
            <a:ln w="12700"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700" dirty="0">
                  <a:solidFill>
                    <a:schemeClr val="tx1"/>
                  </a:solidFill>
                </a:rPr>
                <a:t>DEXT</a:t>
              </a:r>
            </a:p>
            <a:p>
              <a:pPr algn="ctr"/>
              <a:endParaRPr lang="es-ES" sz="700" dirty="0">
                <a:solidFill>
                  <a:schemeClr val="tx1"/>
                </a:solidFill>
              </a:endParaRPr>
            </a:p>
            <a:p>
              <a:pPr algn="ctr"/>
              <a:endParaRPr lang="es-ES" sz="700" dirty="0">
                <a:solidFill>
                  <a:schemeClr val="tx1"/>
                </a:solidFill>
              </a:endParaRPr>
            </a:p>
            <a:p>
              <a:pPr algn="ctr"/>
              <a:r>
                <a:rPr lang="es-ES" sz="700" dirty="0">
                  <a:solidFill>
                    <a:schemeClr val="tx1"/>
                  </a:solidFill>
                </a:rPr>
                <a:t>2M3</a:t>
              </a:r>
            </a:p>
          </p:txBody>
        </p:sp>
        <p:sp>
          <p:nvSpPr>
            <p:cNvPr id="131" name="Elipse 130">
              <a:extLst>
                <a:ext uri="{FF2B5EF4-FFF2-40B4-BE49-F238E27FC236}">
                  <a16:creationId xmlns:a16="http://schemas.microsoft.com/office/drawing/2014/main" id="{DB35A7BD-458D-A043-C2A5-8F57EA73639C}"/>
                </a:ext>
              </a:extLst>
            </p:cNvPr>
            <p:cNvSpPr/>
            <p:nvPr/>
          </p:nvSpPr>
          <p:spPr>
            <a:xfrm>
              <a:off x="6216715" y="2605109"/>
              <a:ext cx="139635" cy="131742"/>
            </a:xfrm>
            <a:prstGeom prst="ellipse">
              <a:avLst/>
            </a:prstGeom>
            <a:pattFill prst="pct50">
              <a:fgClr>
                <a:srgbClr val="7030A0"/>
              </a:fgClr>
              <a:bgClr>
                <a:schemeClr val="bg1"/>
              </a:bgClr>
            </a:pattFill>
            <a:ln w="12700"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cxnSp>
        <p:nvCxnSpPr>
          <p:cNvPr id="132" name="Conector: angular 131">
            <a:extLst>
              <a:ext uri="{FF2B5EF4-FFF2-40B4-BE49-F238E27FC236}">
                <a16:creationId xmlns:a16="http://schemas.microsoft.com/office/drawing/2014/main" id="{58764007-C8B5-1D3D-BBC4-8A72D9FF79F8}"/>
              </a:ext>
            </a:extLst>
          </p:cNvPr>
          <p:cNvCxnSpPr>
            <a:cxnSpLocks/>
            <a:stCxn id="130" idx="6"/>
          </p:cNvCxnSpPr>
          <p:nvPr/>
        </p:nvCxnSpPr>
        <p:spPr>
          <a:xfrm flipV="1">
            <a:off x="2143805" y="1915398"/>
            <a:ext cx="122452" cy="3049"/>
          </a:xfrm>
          <a:prstGeom prst="bentConnector3">
            <a:avLst>
              <a:gd name="adj1" fmla="val 50000"/>
            </a:avLst>
          </a:prstGeom>
          <a:ln w="12700">
            <a:solidFill>
              <a:srgbClr val="7030A0"/>
            </a:solidFill>
            <a:headEnd w="sm" len="sm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6" name="Elipse 145">
            <a:extLst>
              <a:ext uri="{FF2B5EF4-FFF2-40B4-BE49-F238E27FC236}">
                <a16:creationId xmlns:a16="http://schemas.microsoft.com/office/drawing/2014/main" id="{8A9A6A7C-8E41-EB4D-87B5-B5976298F0FF}"/>
              </a:ext>
            </a:extLst>
          </p:cNvPr>
          <p:cNvSpPr/>
          <p:nvPr/>
        </p:nvSpPr>
        <p:spPr>
          <a:xfrm>
            <a:off x="4434596" y="3966613"/>
            <a:ext cx="440575" cy="446899"/>
          </a:xfrm>
          <a:prstGeom prst="ellipse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DT</a:t>
            </a:r>
          </a:p>
          <a:p>
            <a:pPr marL="49213" algn="ctr"/>
            <a:r>
              <a:rPr lang="es-ES" sz="700" dirty="0">
                <a:solidFill>
                  <a:schemeClr val="tx1"/>
                </a:solidFill>
              </a:rPr>
              <a:t>1M3</a:t>
            </a:r>
          </a:p>
        </p:txBody>
      </p:sp>
      <p:sp>
        <p:nvSpPr>
          <p:cNvPr id="156" name="Elipse 155">
            <a:extLst>
              <a:ext uri="{FF2B5EF4-FFF2-40B4-BE49-F238E27FC236}">
                <a16:creationId xmlns:a16="http://schemas.microsoft.com/office/drawing/2014/main" id="{5C443C57-E00F-5DA0-7BD2-A22E42DB8A2F}"/>
              </a:ext>
            </a:extLst>
          </p:cNvPr>
          <p:cNvSpPr/>
          <p:nvPr/>
        </p:nvSpPr>
        <p:spPr>
          <a:xfrm>
            <a:off x="4876662" y="4938350"/>
            <a:ext cx="440575" cy="446899"/>
          </a:xfrm>
          <a:prstGeom prst="ellipse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DO</a:t>
            </a:r>
          </a:p>
          <a:p>
            <a:pPr marL="49213" algn="ctr"/>
            <a:r>
              <a:rPr lang="es-ES" sz="700" dirty="0">
                <a:solidFill>
                  <a:schemeClr val="tx1"/>
                </a:solidFill>
              </a:rPr>
              <a:t>1M3</a:t>
            </a:r>
          </a:p>
        </p:txBody>
      </p:sp>
      <p:sp>
        <p:nvSpPr>
          <p:cNvPr id="157" name="Elipse 156">
            <a:extLst>
              <a:ext uri="{FF2B5EF4-FFF2-40B4-BE49-F238E27FC236}">
                <a16:creationId xmlns:a16="http://schemas.microsoft.com/office/drawing/2014/main" id="{2DC33FB4-ADB0-6416-A5B2-3119010F0316}"/>
              </a:ext>
            </a:extLst>
          </p:cNvPr>
          <p:cNvSpPr/>
          <p:nvPr/>
        </p:nvSpPr>
        <p:spPr>
          <a:xfrm>
            <a:off x="4433744" y="4949459"/>
            <a:ext cx="440575" cy="446899"/>
          </a:xfrm>
          <a:prstGeom prst="ellipse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DO</a:t>
            </a:r>
          </a:p>
          <a:p>
            <a:pPr marL="49213" algn="ctr"/>
            <a:r>
              <a:rPr lang="es-ES" sz="700" dirty="0">
                <a:solidFill>
                  <a:schemeClr val="tx1"/>
                </a:solidFill>
              </a:rPr>
              <a:t>1M3</a:t>
            </a:r>
          </a:p>
        </p:txBody>
      </p:sp>
      <p:cxnSp>
        <p:nvCxnSpPr>
          <p:cNvPr id="167" name="Conector: angular 166">
            <a:extLst>
              <a:ext uri="{FF2B5EF4-FFF2-40B4-BE49-F238E27FC236}">
                <a16:creationId xmlns:a16="http://schemas.microsoft.com/office/drawing/2014/main" id="{812BF28F-3E6B-FCB9-8EFF-F2264CC85A08}"/>
              </a:ext>
            </a:extLst>
          </p:cNvPr>
          <p:cNvCxnSpPr>
            <a:cxnSpLocks/>
            <a:stCxn id="90" idx="4"/>
            <a:endCxn id="64" idx="2"/>
          </p:cNvCxnSpPr>
          <p:nvPr/>
        </p:nvCxnSpPr>
        <p:spPr>
          <a:xfrm rot="16200000" flipH="1">
            <a:off x="7209715" y="4998345"/>
            <a:ext cx="283346" cy="1068614"/>
          </a:xfrm>
          <a:prstGeom prst="bentConnector2">
            <a:avLst/>
          </a:prstGeom>
          <a:ln w="127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ángulo 4">
            <a:extLst>
              <a:ext uri="{FF2B5EF4-FFF2-40B4-BE49-F238E27FC236}">
                <a16:creationId xmlns:a16="http://schemas.microsoft.com/office/drawing/2014/main" id="{A7C22803-83AA-4C04-AA05-E08061F0E09E}"/>
              </a:ext>
            </a:extLst>
          </p:cNvPr>
          <p:cNvSpPr/>
          <p:nvPr/>
        </p:nvSpPr>
        <p:spPr>
          <a:xfrm>
            <a:off x="5513258" y="1872829"/>
            <a:ext cx="2726575" cy="70358"/>
          </a:xfrm>
          <a:prstGeom prst="rect">
            <a:avLst/>
          </a:prstGeom>
          <a:pattFill prst="smGrid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ADBA25FA-3F9B-76F1-6268-3097AFC7C145}"/>
              </a:ext>
            </a:extLst>
          </p:cNvPr>
          <p:cNvSpPr/>
          <p:nvPr/>
        </p:nvSpPr>
        <p:spPr>
          <a:xfrm>
            <a:off x="5516029" y="1694890"/>
            <a:ext cx="2723804" cy="41549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D0FD4AF-5914-8777-30BB-00D73504FE08}"/>
              </a:ext>
            </a:extLst>
          </p:cNvPr>
          <p:cNvSpPr txBox="1"/>
          <p:nvPr/>
        </p:nvSpPr>
        <p:spPr>
          <a:xfrm>
            <a:off x="6120087" y="1647678"/>
            <a:ext cx="118814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50" dirty="0"/>
              <a:t>TÚNEL DE BUFAT</a:t>
            </a:r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id="{6C9AECBA-14F9-CA9A-7B0D-8FC890C01738}"/>
              </a:ext>
            </a:extLst>
          </p:cNvPr>
          <p:cNvSpPr/>
          <p:nvPr/>
        </p:nvSpPr>
        <p:spPr>
          <a:xfrm>
            <a:off x="6420129" y="3050575"/>
            <a:ext cx="123000" cy="134618"/>
          </a:xfrm>
          <a:prstGeom prst="ellipse">
            <a:avLst/>
          </a:prstGeom>
          <a:pattFill prst="zigZag">
            <a:fgClr>
              <a:srgbClr val="CC5316"/>
            </a:fgClr>
            <a:bgClr>
              <a:schemeClr val="bg1"/>
            </a:bgClr>
          </a:pattFill>
          <a:ln w="12700">
            <a:solidFill>
              <a:srgbClr val="CC531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Elipse 18">
            <a:extLst>
              <a:ext uri="{FF2B5EF4-FFF2-40B4-BE49-F238E27FC236}">
                <a16:creationId xmlns:a16="http://schemas.microsoft.com/office/drawing/2014/main" id="{CFE7D5E5-BBBD-F428-0C7C-9CA653A9FA70}"/>
              </a:ext>
            </a:extLst>
          </p:cNvPr>
          <p:cNvSpPr/>
          <p:nvPr/>
        </p:nvSpPr>
        <p:spPr>
          <a:xfrm>
            <a:off x="5042570" y="3458952"/>
            <a:ext cx="123000" cy="134618"/>
          </a:xfrm>
          <a:prstGeom prst="ellipse">
            <a:avLst/>
          </a:prstGeom>
          <a:pattFill prst="zigZag">
            <a:fgClr>
              <a:srgbClr val="00B050"/>
            </a:fgClr>
            <a:bgClr>
              <a:schemeClr val="bg1"/>
            </a:bgClr>
          </a:pattFill>
          <a:ln w="127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1620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427CE6-C816-3ED3-2CAC-BAAE40F0B1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647"/>
            <a:ext cx="9144000" cy="415492"/>
          </a:xfrm>
        </p:spPr>
        <p:txBody>
          <a:bodyPr>
            <a:normAutofit/>
          </a:bodyPr>
          <a:lstStyle/>
          <a:p>
            <a:r>
              <a:rPr lang="es-ES" sz="1800" dirty="0"/>
              <a:t>DIAGRAMA FLUIDS TMB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30A1D18-1FDF-37F4-A6F8-02514AE643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7772"/>
            <a:ext cx="9144000" cy="332508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s-ES" sz="1200" dirty="0"/>
              <a:t>ROQUETES</a:t>
            </a:r>
          </a:p>
        </p:txBody>
      </p:sp>
      <p:pic>
        <p:nvPicPr>
          <p:cNvPr id="47" name="Imagen 46" descr="Un dibujo con letras&#10;&#10;Descripción generada automáticamente con confianza media">
            <a:extLst>
              <a:ext uri="{FF2B5EF4-FFF2-40B4-BE49-F238E27FC236}">
                <a16:creationId xmlns:a16="http://schemas.microsoft.com/office/drawing/2014/main" id="{2E9C29AC-FB8A-5BE6-0E1E-69B9E3E106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8248" y="134959"/>
            <a:ext cx="1648808" cy="582880"/>
          </a:xfrm>
          <a:prstGeom prst="rect">
            <a:avLst/>
          </a:prstGeom>
        </p:spPr>
      </p:pic>
      <p:pic>
        <p:nvPicPr>
          <p:cNvPr id="55" name="Imagen 54" descr="Logotipo&#10;&#10;Descripción generada automáticamente">
            <a:extLst>
              <a:ext uri="{FF2B5EF4-FFF2-40B4-BE49-F238E27FC236}">
                <a16:creationId xmlns:a16="http://schemas.microsoft.com/office/drawing/2014/main" id="{88A28C1B-8FF4-89D4-A4F4-3B3A595FB9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4415" y="6105693"/>
            <a:ext cx="617348" cy="617348"/>
          </a:xfrm>
          <a:prstGeom prst="rect">
            <a:avLst/>
          </a:prstGeom>
        </p:spPr>
      </p:pic>
      <p:sp>
        <p:nvSpPr>
          <p:cNvPr id="23" name="Rectángulo 22">
            <a:extLst>
              <a:ext uri="{FF2B5EF4-FFF2-40B4-BE49-F238E27FC236}">
                <a16:creationId xmlns:a16="http://schemas.microsoft.com/office/drawing/2014/main" id="{6BD858F2-8C35-CAB2-422A-C3861D1E164D}"/>
              </a:ext>
            </a:extLst>
          </p:cNvPr>
          <p:cNvSpPr/>
          <p:nvPr/>
        </p:nvSpPr>
        <p:spPr>
          <a:xfrm>
            <a:off x="1684235" y="2201506"/>
            <a:ext cx="2726575" cy="70358"/>
          </a:xfrm>
          <a:prstGeom prst="rect">
            <a:avLst/>
          </a:prstGeom>
          <a:pattFill prst="smGrid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4D05775B-5805-F749-C390-624E89A1C503}"/>
              </a:ext>
            </a:extLst>
          </p:cNvPr>
          <p:cNvSpPr/>
          <p:nvPr/>
        </p:nvSpPr>
        <p:spPr>
          <a:xfrm>
            <a:off x="1687006" y="2023567"/>
            <a:ext cx="2723804" cy="41549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D889E551-BF00-A593-10C0-E7475FC642B9}"/>
              </a:ext>
            </a:extLst>
          </p:cNvPr>
          <p:cNvSpPr/>
          <p:nvPr/>
        </p:nvSpPr>
        <p:spPr>
          <a:xfrm>
            <a:off x="3909618" y="2304635"/>
            <a:ext cx="501192" cy="107866"/>
          </a:xfrm>
          <a:prstGeom prst="rect">
            <a:avLst/>
          </a:prstGeom>
          <a:pattFill prst="pct20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8430AD0F-12EA-EB4C-5875-99771B6B36D7}"/>
              </a:ext>
            </a:extLst>
          </p:cNvPr>
          <p:cNvSpPr/>
          <p:nvPr/>
        </p:nvSpPr>
        <p:spPr>
          <a:xfrm>
            <a:off x="3909618" y="2053227"/>
            <a:ext cx="501192" cy="107866"/>
          </a:xfrm>
          <a:prstGeom prst="rect">
            <a:avLst/>
          </a:prstGeom>
          <a:pattFill prst="pct20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DC6B26E7-634C-F188-F082-54CC02A53DC1}"/>
              </a:ext>
            </a:extLst>
          </p:cNvPr>
          <p:cNvSpPr txBox="1"/>
          <p:nvPr/>
        </p:nvSpPr>
        <p:spPr>
          <a:xfrm>
            <a:off x="2291064" y="1976355"/>
            <a:ext cx="130997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50" dirty="0"/>
              <a:t>TÚNEL DE RENTAT</a:t>
            </a: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E4E6FF68-57E9-7FEA-82C7-01149D1D2A90}"/>
              </a:ext>
            </a:extLst>
          </p:cNvPr>
          <p:cNvSpPr/>
          <p:nvPr/>
        </p:nvSpPr>
        <p:spPr>
          <a:xfrm>
            <a:off x="4600091" y="2089420"/>
            <a:ext cx="266893" cy="2785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500" dirty="0">
                <a:solidFill>
                  <a:schemeClr val="tx1"/>
                </a:solidFill>
              </a:rPr>
              <a:t>ARQ</a:t>
            </a:r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8CAAD95A-22A4-209F-E3CF-29E80C04A34F}"/>
              </a:ext>
            </a:extLst>
          </p:cNvPr>
          <p:cNvSpPr/>
          <p:nvPr/>
        </p:nvSpPr>
        <p:spPr>
          <a:xfrm>
            <a:off x="4882362" y="2611722"/>
            <a:ext cx="440575" cy="33250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ATM</a:t>
            </a:r>
          </a:p>
        </p:txBody>
      </p:sp>
      <p:sp>
        <p:nvSpPr>
          <p:cNvPr id="31" name="Diagrama de flujo: unión de suma 30">
            <a:extLst>
              <a:ext uri="{FF2B5EF4-FFF2-40B4-BE49-F238E27FC236}">
                <a16:creationId xmlns:a16="http://schemas.microsoft.com/office/drawing/2014/main" id="{462BDB7F-F8A8-6FD6-2EFE-1202F2AB3D3D}"/>
              </a:ext>
            </a:extLst>
          </p:cNvPr>
          <p:cNvSpPr/>
          <p:nvPr/>
        </p:nvSpPr>
        <p:spPr>
          <a:xfrm>
            <a:off x="5328621" y="1957352"/>
            <a:ext cx="548097" cy="549268"/>
          </a:xfrm>
          <a:prstGeom prst="flowChartSummingJunction">
            <a:avLst/>
          </a:prstGeom>
          <a:noFill/>
          <a:ln w="127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r>
              <a:rPr lang="es-ES" sz="700" dirty="0">
                <a:solidFill>
                  <a:schemeClr val="tx1"/>
                </a:solidFill>
              </a:rPr>
              <a:t>      DEC</a:t>
            </a: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r>
              <a:rPr lang="es-ES" sz="700" dirty="0">
                <a:solidFill>
                  <a:schemeClr val="tx1"/>
                </a:solidFill>
              </a:rPr>
              <a:t>5M3</a:t>
            </a:r>
            <a:endParaRPr lang="es-ES" sz="1600" dirty="0"/>
          </a:p>
        </p:txBody>
      </p:sp>
      <p:cxnSp>
        <p:nvCxnSpPr>
          <p:cNvPr id="32" name="Conector: angular 31">
            <a:extLst>
              <a:ext uri="{FF2B5EF4-FFF2-40B4-BE49-F238E27FC236}">
                <a16:creationId xmlns:a16="http://schemas.microsoft.com/office/drawing/2014/main" id="{E33187DD-8532-C74E-50E9-A5F561860906}"/>
              </a:ext>
            </a:extLst>
          </p:cNvPr>
          <p:cNvCxnSpPr>
            <a:cxnSpLocks/>
          </p:cNvCxnSpPr>
          <p:nvPr/>
        </p:nvCxnSpPr>
        <p:spPr>
          <a:xfrm flipV="1">
            <a:off x="4410810" y="2185844"/>
            <a:ext cx="189281" cy="2605"/>
          </a:xfrm>
          <a:prstGeom prst="bentConnector3">
            <a:avLst/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3" name="Grupo 32">
            <a:extLst>
              <a:ext uri="{FF2B5EF4-FFF2-40B4-BE49-F238E27FC236}">
                <a16:creationId xmlns:a16="http://schemas.microsoft.com/office/drawing/2014/main" id="{19F1BB32-B021-BBB8-8F8B-26C82086B836}"/>
              </a:ext>
            </a:extLst>
          </p:cNvPr>
          <p:cNvGrpSpPr/>
          <p:nvPr/>
        </p:nvGrpSpPr>
        <p:grpSpPr>
          <a:xfrm>
            <a:off x="4450763" y="1230937"/>
            <a:ext cx="574249" cy="576746"/>
            <a:chOff x="5995839" y="2379131"/>
            <a:chExt cx="574249" cy="576746"/>
          </a:xfrm>
        </p:grpSpPr>
        <p:sp>
          <p:nvSpPr>
            <p:cNvPr id="34" name="Elipse 33">
              <a:extLst>
                <a:ext uri="{FF2B5EF4-FFF2-40B4-BE49-F238E27FC236}">
                  <a16:creationId xmlns:a16="http://schemas.microsoft.com/office/drawing/2014/main" id="{4E0763A7-6051-A11F-DC31-0A61DD986505}"/>
                </a:ext>
              </a:extLst>
            </p:cNvPr>
            <p:cNvSpPr/>
            <p:nvPr/>
          </p:nvSpPr>
          <p:spPr>
            <a:xfrm>
              <a:off x="5995839" y="2379131"/>
              <a:ext cx="574249" cy="576746"/>
            </a:xfrm>
            <a:prstGeom prst="ellipse">
              <a:avLst/>
            </a:prstGeom>
            <a:noFill/>
            <a:ln w="12700"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700" dirty="0">
                  <a:solidFill>
                    <a:schemeClr val="tx1"/>
                  </a:solidFill>
                </a:rPr>
                <a:t>DEXT</a:t>
              </a:r>
            </a:p>
            <a:p>
              <a:pPr algn="ctr"/>
              <a:endParaRPr lang="es-ES" sz="700" dirty="0">
                <a:solidFill>
                  <a:schemeClr val="tx1"/>
                </a:solidFill>
              </a:endParaRPr>
            </a:p>
            <a:p>
              <a:pPr algn="ctr"/>
              <a:endParaRPr lang="es-ES" sz="700" dirty="0">
                <a:solidFill>
                  <a:schemeClr val="tx1"/>
                </a:solidFill>
              </a:endParaRPr>
            </a:p>
            <a:p>
              <a:pPr algn="ctr"/>
              <a:r>
                <a:rPr lang="es-ES" sz="700" dirty="0">
                  <a:solidFill>
                    <a:schemeClr val="tx1"/>
                  </a:solidFill>
                </a:rPr>
                <a:t>3M3</a:t>
              </a:r>
            </a:p>
          </p:txBody>
        </p:sp>
        <p:sp>
          <p:nvSpPr>
            <p:cNvPr id="35" name="Elipse 34">
              <a:extLst>
                <a:ext uri="{FF2B5EF4-FFF2-40B4-BE49-F238E27FC236}">
                  <a16:creationId xmlns:a16="http://schemas.microsoft.com/office/drawing/2014/main" id="{5F565202-5C78-575A-E6A5-0E0F89510E07}"/>
                </a:ext>
              </a:extLst>
            </p:cNvPr>
            <p:cNvSpPr/>
            <p:nvPr/>
          </p:nvSpPr>
          <p:spPr>
            <a:xfrm>
              <a:off x="6216715" y="2605109"/>
              <a:ext cx="139635" cy="131742"/>
            </a:xfrm>
            <a:prstGeom prst="ellipse">
              <a:avLst/>
            </a:prstGeom>
            <a:pattFill prst="pct50">
              <a:fgClr>
                <a:srgbClr val="7030A0"/>
              </a:fgClr>
              <a:bgClr>
                <a:schemeClr val="bg1"/>
              </a:bgClr>
            </a:pattFill>
            <a:ln w="12700"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36" name="Grupo 35">
            <a:extLst>
              <a:ext uri="{FF2B5EF4-FFF2-40B4-BE49-F238E27FC236}">
                <a16:creationId xmlns:a16="http://schemas.microsoft.com/office/drawing/2014/main" id="{E3CF4CE0-0E05-8C3D-9D99-FB69033FDF62}"/>
              </a:ext>
            </a:extLst>
          </p:cNvPr>
          <p:cNvGrpSpPr/>
          <p:nvPr/>
        </p:nvGrpSpPr>
        <p:grpSpPr>
          <a:xfrm>
            <a:off x="3754062" y="1233986"/>
            <a:ext cx="574249" cy="576746"/>
            <a:chOff x="5995839" y="2379131"/>
            <a:chExt cx="574249" cy="576746"/>
          </a:xfrm>
        </p:grpSpPr>
        <p:sp>
          <p:nvSpPr>
            <p:cNvPr id="37" name="Elipse 36">
              <a:extLst>
                <a:ext uri="{FF2B5EF4-FFF2-40B4-BE49-F238E27FC236}">
                  <a16:creationId xmlns:a16="http://schemas.microsoft.com/office/drawing/2014/main" id="{311D86F7-02A9-71C8-4391-FFA6A45B3D2F}"/>
                </a:ext>
              </a:extLst>
            </p:cNvPr>
            <p:cNvSpPr/>
            <p:nvPr/>
          </p:nvSpPr>
          <p:spPr>
            <a:xfrm>
              <a:off x="5995839" y="2379131"/>
              <a:ext cx="574249" cy="576746"/>
            </a:xfrm>
            <a:prstGeom prst="ellipse">
              <a:avLst/>
            </a:prstGeom>
            <a:noFill/>
            <a:ln w="12700"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700" dirty="0">
                  <a:solidFill>
                    <a:schemeClr val="tx1"/>
                  </a:solidFill>
                </a:rPr>
                <a:t>DEXT</a:t>
              </a:r>
            </a:p>
            <a:p>
              <a:pPr algn="ctr"/>
              <a:endParaRPr lang="es-ES" sz="700" dirty="0">
                <a:solidFill>
                  <a:schemeClr val="tx1"/>
                </a:solidFill>
              </a:endParaRPr>
            </a:p>
            <a:p>
              <a:pPr algn="ctr"/>
              <a:endParaRPr lang="es-ES" sz="700" dirty="0">
                <a:solidFill>
                  <a:schemeClr val="tx1"/>
                </a:solidFill>
              </a:endParaRPr>
            </a:p>
            <a:p>
              <a:pPr algn="ctr"/>
              <a:r>
                <a:rPr lang="es-ES" sz="700" dirty="0">
                  <a:solidFill>
                    <a:schemeClr val="tx1"/>
                  </a:solidFill>
                </a:rPr>
                <a:t>3M3</a:t>
              </a:r>
            </a:p>
          </p:txBody>
        </p:sp>
        <p:sp>
          <p:nvSpPr>
            <p:cNvPr id="38" name="Elipse 37">
              <a:extLst>
                <a:ext uri="{FF2B5EF4-FFF2-40B4-BE49-F238E27FC236}">
                  <a16:creationId xmlns:a16="http://schemas.microsoft.com/office/drawing/2014/main" id="{F0F1B60B-32D7-7229-D722-E52B07A479B9}"/>
                </a:ext>
              </a:extLst>
            </p:cNvPr>
            <p:cNvSpPr/>
            <p:nvPr/>
          </p:nvSpPr>
          <p:spPr>
            <a:xfrm>
              <a:off x="6216715" y="2605109"/>
              <a:ext cx="139635" cy="131742"/>
            </a:xfrm>
            <a:prstGeom prst="ellipse">
              <a:avLst/>
            </a:prstGeom>
            <a:pattFill prst="pct50">
              <a:fgClr>
                <a:srgbClr val="7030A0"/>
              </a:fgClr>
              <a:bgClr>
                <a:schemeClr val="bg1"/>
              </a:bgClr>
            </a:pattFill>
            <a:ln w="12700"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cxnSp>
        <p:nvCxnSpPr>
          <p:cNvPr id="39" name="Conector: angular 38">
            <a:extLst>
              <a:ext uri="{FF2B5EF4-FFF2-40B4-BE49-F238E27FC236}">
                <a16:creationId xmlns:a16="http://schemas.microsoft.com/office/drawing/2014/main" id="{66B3104D-F9A0-B850-3019-E91B116BFCF2}"/>
              </a:ext>
            </a:extLst>
          </p:cNvPr>
          <p:cNvCxnSpPr>
            <a:cxnSpLocks/>
            <a:stCxn id="28" idx="0"/>
            <a:endCxn id="34" idx="4"/>
          </p:cNvCxnSpPr>
          <p:nvPr/>
        </p:nvCxnSpPr>
        <p:spPr>
          <a:xfrm rot="5400000" flipH="1" flipV="1">
            <a:off x="4594845" y="1946377"/>
            <a:ext cx="281737" cy="4350"/>
          </a:xfrm>
          <a:prstGeom prst="bentConnector3">
            <a:avLst>
              <a:gd name="adj1" fmla="val 50000"/>
            </a:avLst>
          </a:prstGeom>
          <a:ln w="12700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ector: angular 39">
            <a:extLst>
              <a:ext uri="{FF2B5EF4-FFF2-40B4-BE49-F238E27FC236}">
                <a16:creationId xmlns:a16="http://schemas.microsoft.com/office/drawing/2014/main" id="{53A04EE8-92AB-D34E-2513-E625099145A1}"/>
              </a:ext>
            </a:extLst>
          </p:cNvPr>
          <p:cNvCxnSpPr/>
          <p:nvPr/>
        </p:nvCxnSpPr>
        <p:spPr>
          <a:xfrm flipV="1">
            <a:off x="4410810" y="2289668"/>
            <a:ext cx="189281" cy="2605"/>
          </a:xfrm>
          <a:prstGeom prst="bentConnector3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ector: angular 40">
            <a:extLst>
              <a:ext uri="{FF2B5EF4-FFF2-40B4-BE49-F238E27FC236}">
                <a16:creationId xmlns:a16="http://schemas.microsoft.com/office/drawing/2014/main" id="{47188716-B037-D8A0-0AFB-220D3457BE11}"/>
              </a:ext>
            </a:extLst>
          </p:cNvPr>
          <p:cNvCxnSpPr>
            <a:cxnSpLocks/>
            <a:stCxn id="28" idx="3"/>
            <a:endCxn id="31" idx="2"/>
          </p:cNvCxnSpPr>
          <p:nvPr/>
        </p:nvCxnSpPr>
        <p:spPr>
          <a:xfrm>
            <a:off x="4866984" y="2228708"/>
            <a:ext cx="461637" cy="3278"/>
          </a:xfrm>
          <a:prstGeom prst="bentConnector3">
            <a:avLst/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Elipse 42">
            <a:extLst>
              <a:ext uri="{FF2B5EF4-FFF2-40B4-BE49-F238E27FC236}">
                <a16:creationId xmlns:a16="http://schemas.microsoft.com/office/drawing/2014/main" id="{2A622778-66B4-8576-27F8-09DB0D91A5A4}"/>
              </a:ext>
            </a:extLst>
          </p:cNvPr>
          <p:cNvSpPr/>
          <p:nvPr/>
        </p:nvSpPr>
        <p:spPr>
          <a:xfrm>
            <a:off x="6138393" y="1940335"/>
            <a:ext cx="574249" cy="576746"/>
          </a:xfrm>
          <a:prstGeom prst="ellipse">
            <a:avLst/>
          </a:prstGeom>
          <a:noFill/>
          <a:ln w="127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SG</a:t>
            </a: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r>
              <a:rPr lang="es-ES" sz="700" dirty="0">
                <a:solidFill>
                  <a:schemeClr val="tx1"/>
                </a:solidFill>
              </a:rPr>
              <a:t>3m3</a:t>
            </a:r>
          </a:p>
        </p:txBody>
      </p: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F60EB0B4-36F6-DE3F-231E-FA886A31C50D}"/>
              </a:ext>
            </a:extLst>
          </p:cNvPr>
          <p:cNvCxnSpPr>
            <a:cxnSpLocks/>
          </p:cNvCxnSpPr>
          <p:nvPr/>
        </p:nvCxnSpPr>
        <p:spPr>
          <a:xfrm>
            <a:off x="6323821" y="2024745"/>
            <a:ext cx="0" cy="407822"/>
          </a:xfrm>
          <a:prstGeom prst="line">
            <a:avLst/>
          </a:prstGeom>
          <a:ln w="95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Elipse 44">
            <a:extLst>
              <a:ext uri="{FF2B5EF4-FFF2-40B4-BE49-F238E27FC236}">
                <a16:creationId xmlns:a16="http://schemas.microsoft.com/office/drawing/2014/main" id="{D991631B-7CE9-709A-FDFF-EE0BE0658392}"/>
              </a:ext>
            </a:extLst>
          </p:cNvPr>
          <p:cNvSpPr/>
          <p:nvPr/>
        </p:nvSpPr>
        <p:spPr>
          <a:xfrm>
            <a:off x="6985548" y="1941726"/>
            <a:ext cx="574249" cy="576746"/>
          </a:xfrm>
          <a:prstGeom prst="ellipse">
            <a:avLst/>
          </a:prstGeom>
          <a:noFill/>
          <a:ln w="127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DH</a:t>
            </a:r>
          </a:p>
          <a:p>
            <a:pPr marL="49213" algn="ctr"/>
            <a:r>
              <a:rPr lang="es-ES" sz="700" dirty="0">
                <a:solidFill>
                  <a:schemeClr val="tx1"/>
                </a:solidFill>
              </a:rPr>
              <a:t>2M3</a:t>
            </a:r>
          </a:p>
        </p:txBody>
      </p:sp>
      <p:sp>
        <p:nvSpPr>
          <p:cNvPr id="48" name="Elipse 47">
            <a:extLst>
              <a:ext uri="{FF2B5EF4-FFF2-40B4-BE49-F238E27FC236}">
                <a16:creationId xmlns:a16="http://schemas.microsoft.com/office/drawing/2014/main" id="{8539B3FC-2C95-C777-69BC-9F5B759626B9}"/>
              </a:ext>
            </a:extLst>
          </p:cNvPr>
          <p:cNvSpPr/>
          <p:nvPr/>
        </p:nvSpPr>
        <p:spPr>
          <a:xfrm>
            <a:off x="8141369" y="2665597"/>
            <a:ext cx="317164" cy="332508"/>
          </a:xfrm>
          <a:prstGeom prst="ellipse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FS</a:t>
            </a:r>
          </a:p>
        </p:txBody>
      </p:sp>
      <p:sp>
        <p:nvSpPr>
          <p:cNvPr id="49" name="Elipse 48">
            <a:extLst>
              <a:ext uri="{FF2B5EF4-FFF2-40B4-BE49-F238E27FC236}">
                <a16:creationId xmlns:a16="http://schemas.microsoft.com/office/drawing/2014/main" id="{EF450085-43F3-5C1D-4681-9BE128739A8F}"/>
              </a:ext>
            </a:extLst>
          </p:cNvPr>
          <p:cNvSpPr/>
          <p:nvPr/>
        </p:nvSpPr>
        <p:spPr>
          <a:xfrm>
            <a:off x="7801153" y="2660827"/>
            <a:ext cx="333148" cy="332508"/>
          </a:xfrm>
          <a:prstGeom prst="ellipse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CAG</a:t>
            </a:r>
          </a:p>
        </p:txBody>
      </p:sp>
      <p:cxnSp>
        <p:nvCxnSpPr>
          <p:cNvPr id="51" name="Conector: angular 50">
            <a:extLst>
              <a:ext uri="{FF2B5EF4-FFF2-40B4-BE49-F238E27FC236}">
                <a16:creationId xmlns:a16="http://schemas.microsoft.com/office/drawing/2014/main" id="{D6C71D1F-F7AF-7629-FBE1-E65F6E1D5C4F}"/>
              </a:ext>
            </a:extLst>
          </p:cNvPr>
          <p:cNvCxnSpPr>
            <a:cxnSpLocks/>
            <a:stCxn id="31" idx="6"/>
            <a:endCxn id="43" idx="2"/>
          </p:cNvCxnSpPr>
          <p:nvPr/>
        </p:nvCxnSpPr>
        <p:spPr>
          <a:xfrm flipV="1">
            <a:off x="5876718" y="2228708"/>
            <a:ext cx="261675" cy="3278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Conector: angular 51">
            <a:extLst>
              <a:ext uri="{FF2B5EF4-FFF2-40B4-BE49-F238E27FC236}">
                <a16:creationId xmlns:a16="http://schemas.microsoft.com/office/drawing/2014/main" id="{0CFA87F4-052C-2E4F-17B8-4B9FE73FC4CC}"/>
              </a:ext>
            </a:extLst>
          </p:cNvPr>
          <p:cNvCxnSpPr>
            <a:cxnSpLocks/>
            <a:stCxn id="43" idx="6"/>
            <a:endCxn id="45" idx="2"/>
          </p:cNvCxnSpPr>
          <p:nvPr/>
        </p:nvCxnSpPr>
        <p:spPr>
          <a:xfrm>
            <a:off x="6712642" y="2228708"/>
            <a:ext cx="272906" cy="1391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Conector: angular 55">
            <a:extLst>
              <a:ext uri="{FF2B5EF4-FFF2-40B4-BE49-F238E27FC236}">
                <a16:creationId xmlns:a16="http://schemas.microsoft.com/office/drawing/2014/main" id="{F12D9451-AD4F-B94D-F8BE-D58808F9A6AF}"/>
              </a:ext>
            </a:extLst>
          </p:cNvPr>
          <p:cNvCxnSpPr>
            <a:cxnSpLocks/>
            <a:stCxn id="45" idx="6"/>
            <a:endCxn id="57" idx="1"/>
          </p:cNvCxnSpPr>
          <p:nvPr/>
        </p:nvCxnSpPr>
        <p:spPr>
          <a:xfrm flipV="1">
            <a:off x="7559797" y="2230013"/>
            <a:ext cx="496240" cy="86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Placa 56">
            <a:extLst>
              <a:ext uri="{FF2B5EF4-FFF2-40B4-BE49-F238E27FC236}">
                <a16:creationId xmlns:a16="http://schemas.microsoft.com/office/drawing/2014/main" id="{FB432CFB-AD56-CB75-E0FD-FC2892104A20}"/>
              </a:ext>
            </a:extLst>
          </p:cNvPr>
          <p:cNvSpPr/>
          <p:nvPr/>
        </p:nvSpPr>
        <p:spPr>
          <a:xfrm>
            <a:off x="8056037" y="2133175"/>
            <a:ext cx="495425" cy="193675"/>
          </a:xfrm>
          <a:prstGeom prst="plaque">
            <a:avLst>
              <a:gd name="adj" fmla="val 24208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EV6V</a:t>
            </a:r>
          </a:p>
        </p:txBody>
      </p:sp>
      <p:cxnSp>
        <p:nvCxnSpPr>
          <p:cNvPr id="58" name="Conector: angular 57">
            <a:extLst>
              <a:ext uri="{FF2B5EF4-FFF2-40B4-BE49-F238E27FC236}">
                <a16:creationId xmlns:a16="http://schemas.microsoft.com/office/drawing/2014/main" id="{17164DC0-8FE9-1D8A-CEE7-662410348831}"/>
              </a:ext>
            </a:extLst>
          </p:cNvPr>
          <p:cNvCxnSpPr>
            <a:cxnSpLocks/>
            <a:stCxn id="57" idx="0"/>
            <a:endCxn id="31" idx="0"/>
          </p:cNvCxnSpPr>
          <p:nvPr/>
        </p:nvCxnSpPr>
        <p:spPr>
          <a:xfrm rot="16200000" flipV="1">
            <a:off x="6865299" y="694724"/>
            <a:ext cx="175823" cy="2701080"/>
          </a:xfrm>
          <a:prstGeom prst="bentConnector3">
            <a:avLst>
              <a:gd name="adj1" fmla="val 243018"/>
            </a:avLst>
          </a:prstGeom>
          <a:ln w="1270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Elipse 62">
            <a:extLst>
              <a:ext uri="{FF2B5EF4-FFF2-40B4-BE49-F238E27FC236}">
                <a16:creationId xmlns:a16="http://schemas.microsoft.com/office/drawing/2014/main" id="{E02E0A9A-16E1-3140-A0B9-EAD62A6111A4}"/>
              </a:ext>
            </a:extLst>
          </p:cNvPr>
          <p:cNvSpPr/>
          <p:nvPr/>
        </p:nvSpPr>
        <p:spPr>
          <a:xfrm>
            <a:off x="7885696" y="4839382"/>
            <a:ext cx="333148" cy="331892"/>
          </a:xfrm>
          <a:prstGeom prst="ellipse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DR</a:t>
            </a:r>
          </a:p>
          <a:p>
            <a:pPr marL="49213" algn="ctr"/>
            <a:r>
              <a:rPr lang="es-ES" sz="700" dirty="0">
                <a:solidFill>
                  <a:schemeClr val="tx1"/>
                </a:solidFill>
              </a:rPr>
              <a:t>1M3</a:t>
            </a:r>
          </a:p>
        </p:txBody>
      </p:sp>
      <p:cxnSp>
        <p:nvCxnSpPr>
          <p:cNvPr id="64" name="Conector: angular 63">
            <a:extLst>
              <a:ext uri="{FF2B5EF4-FFF2-40B4-BE49-F238E27FC236}">
                <a16:creationId xmlns:a16="http://schemas.microsoft.com/office/drawing/2014/main" id="{D5FE1322-AC9E-1AB7-33B5-1BA862738C6C}"/>
              </a:ext>
            </a:extLst>
          </p:cNvPr>
          <p:cNvCxnSpPr>
            <a:cxnSpLocks/>
            <a:stCxn id="63" idx="6"/>
            <a:endCxn id="57" idx="3"/>
          </p:cNvCxnSpPr>
          <p:nvPr/>
        </p:nvCxnSpPr>
        <p:spPr>
          <a:xfrm flipV="1">
            <a:off x="8218844" y="2230013"/>
            <a:ext cx="332618" cy="2775315"/>
          </a:xfrm>
          <a:prstGeom prst="bentConnector3">
            <a:avLst>
              <a:gd name="adj1" fmla="val 168727"/>
            </a:avLst>
          </a:prstGeom>
          <a:ln w="127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Conector: angular 64">
            <a:extLst>
              <a:ext uri="{FF2B5EF4-FFF2-40B4-BE49-F238E27FC236}">
                <a16:creationId xmlns:a16="http://schemas.microsoft.com/office/drawing/2014/main" id="{6EED823A-C381-39CB-2422-47822E1D4B6B}"/>
              </a:ext>
            </a:extLst>
          </p:cNvPr>
          <p:cNvCxnSpPr>
            <a:cxnSpLocks/>
            <a:stCxn id="37" idx="6"/>
            <a:endCxn id="34" idx="2"/>
          </p:cNvCxnSpPr>
          <p:nvPr/>
        </p:nvCxnSpPr>
        <p:spPr>
          <a:xfrm flipV="1">
            <a:off x="4328311" y="1519310"/>
            <a:ext cx="122452" cy="3049"/>
          </a:xfrm>
          <a:prstGeom prst="bentConnector3">
            <a:avLst>
              <a:gd name="adj1" fmla="val 50000"/>
            </a:avLst>
          </a:prstGeom>
          <a:ln w="12700">
            <a:solidFill>
              <a:srgbClr val="7030A0"/>
            </a:solidFill>
            <a:headEnd w="sm" len="sm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Elipse 65">
            <a:extLst>
              <a:ext uri="{FF2B5EF4-FFF2-40B4-BE49-F238E27FC236}">
                <a16:creationId xmlns:a16="http://schemas.microsoft.com/office/drawing/2014/main" id="{09823BBF-A0FE-3F7E-C99D-DF429E05F6FA}"/>
              </a:ext>
            </a:extLst>
          </p:cNvPr>
          <p:cNvSpPr/>
          <p:nvPr/>
        </p:nvSpPr>
        <p:spPr>
          <a:xfrm>
            <a:off x="4820878" y="3285207"/>
            <a:ext cx="574249" cy="576746"/>
          </a:xfrm>
          <a:prstGeom prst="ellipse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DT</a:t>
            </a:r>
          </a:p>
          <a:p>
            <a:pPr marL="49213" algn="ctr"/>
            <a:r>
              <a:rPr lang="es-ES" sz="700" dirty="0">
                <a:solidFill>
                  <a:schemeClr val="tx1"/>
                </a:solidFill>
              </a:rPr>
              <a:t>5M3</a:t>
            </a:r>
          </a:p>
        </p:txBody>
      </p:sp>
      <p:cxnSp>
        <p:nvCxnSpPr>
          <p:cNvPr id="67" name="Conector: angular 66">
            <a:extLst>
              <a:ext uri="{FF2B5EF4-FFF2-40B4-BE49-F238E27FC236}">
                <a16:creationId xmlns:a16="http://schemas.microsoft.com/office/drawing/2014/main" id="{9CB73615-1734-571D-0122-F6A44231B8A3}"/>
              </a:ext>
            </a:extLst>
          </p:cNvPr>
          <p:cNvCxnSpPr>
            <a:cxnSpLocks/>
            <a:stCxn id="49" idx="4"/>
            <a:endCxn id="66" idx="6"/>
          </p:cNvCxnSpPr>
          <p:nvPr/>
        </p:nvCxnSpPr>
        <p:spPr>
          <a:xfrm rot="5400000">
            <a:off x="6391305" y="1997157"/>
            <a:ext cx="580245" cy="2572600"/>
          </a:xfrm>
          <a:prstGeom prst="bentConnector2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Conector: angular 67">
            <a:extLst>
              <a:ext uri="{FF2B5EF4-FFF2-40B4-BE49-F238E27FC236}">
                <a16:creationId xmlns:a16="http://schemas.microsoft.com/office/drawing/2014/main" id="{D42D922A-9793-54F6-B207-F31A95F894F4}"/>
              </a:ext>
            </a:extLst>
          </p:cNvPr>
          <p:cNvCxnSpPr>
            <a:cxnSpLocks/>
            <a:stCxn id="66" idx="2"/>
            <a:endCxn id="24" idx="2"/>
          </p:cNvCxnSpPr>
          <p:nvPr/>
        </p:nvCxnSpPr>
        <p:spPr>
          <a:xfrm rot="10800000">
            <a:off x="3048908" y="2439060"/>
            <a:ext cx="1771970" cy="1134521"/>
          </a:xfrm>
          <a:prstGeom prst="bentConnector2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Rectángulo 68">
            <a:extLst>
              <a:ext uri="{FF2B5EF4-FFF2-40B4-BE49-F238E27FC236}">
                <a16:creationId xmlns:a16="http://schemas.microsoft.com/office/drawing/2014/main" id="{584BBBFC-D60B-9B0B-6D6B-8FFB0D0F3954}"/>
              </a:ext>
            </a:extLst>
          </p:cNvPr>
          <p:cNvSpPr/>
          <p:nvPr/>
        </p:nvSpPr>
        <p:spPr>
          <a:xfrm>
            <a:off x="6391608" y="2815953"/>
            <a:ext cx="1265983" cy="879747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1000" i="1" dirty="0">
              <a:solidFill>
                <a:schemeClr val="tx1"/>
              </a:solidFill>
            </a:endParaRPr>
          </a:p>
          <a:p>
            <a:pPr algn="r"/>
            <a:r>
              <a:rPr lang="es-ES" sz="1000" i="1" dirty="0">
                <a:solidFill>
                  <a:schemeClr val="tx1"/>
                </a:solidFill>
              </a:rPr>
              <a:t>DESINFECCIÓ</a:t>
            </a:r>
          </a:p>
          <a:p>
            <a:pPr algn="ctr"/>
            <a:endParaRPr lang="es-ES" sz="1000" i="1" dirty="0">
              <a:solidFill>
                <a:schemeClr val="tx1"/>
              </a:solidFill>
            </a:endParaRPr>
          </a:p>
          <a:p>
            <a:pPr algn="ctr"/>
            <a:endParaRPr lang="es-ES" sz="1000" i="1" dirty="0">
              <a:solidFill>
                <a:schemeClr val="tx1"/>
              </a:solidFill>
            </a:endParaRPr>
          </a:p>
          <a:p>
            <a:pPr algn="ctr"/>
            <a:endParaRPr lang="es-ES" sz="1000" i="1" dirty="0">
              <a:solidFill>
                <a:schemeClr val="tx1"/>
              </a:solidFill>
            </a:endParaRPr>
          </a:p>
          <a:p>
            <a:pPr algn="ctr"/>
            <a:endParaRPr lang="es-ES" sz="1000" i="1" dirty="0">
              <a:solidFill>
                <a:schemeClr val="tx1"/>
              </a:solidFill>
            </a:endParaRPr>
          </a:p>
          <a:p>
            <a:pPr algn="ctr"/>
            <a:endParaRPr lang="es-ES" sz="1000" i="1" dirty="0">
              <a:solidFill>
                <a:schemeClr val="tx1"/>
              </a:solidFill>
            </a:endParaRPr>
          </a:p>
        </p:txBody>
      </p:sp>
      <p:sp>
        <p:nvSpPr>
          <p:cNvPr id="70" name="Elipse 69">
            <a:extLst>
              <a:ext uri="{FF2B5EF4-FFF2-40B4-BE49-F238E27FC236}">
                <a16:creationId xmlns:a16="http://schemas.microsoft.com/office/drawing/2014/main" id="{1C2CAF99-60BA-1D5B-9DF0-C9D78E51C2DF}"/>
              </a:ext>
            </a:extLst>
          </p:cNvPr>
          <p:cNvSpPr/>
          <p:nvPr/>
        </p:nvSpPr>
        <p:spPr>
          <a:xfrm>
            <a:off x="6492467" y="2963306"/>
            <a:ext cx="356030" cy="376970"/>
          </a:xfrm>
          <a:prstGeom prst="ellipse">
            <a:avLst/>
          </a:prstGeom>
          <a:noFill/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s-ES" sz="700" dirty="0" err="1">
                <a:solidFill>
                  <a:schemeClr val="tx1"/>
                </a:solidFill>
              </a:rPr>
              <a:t>DClor</a:t>
            </a:r>
            <a:endParaRPr lang="es-ES" sz="700" dirty="0">
              <a:solidFill>
                <a:schemeClr val="tx1"/>
              </a:solidFill>
            </a:endParaRPr>
          </a:p>
        </p:txBody>
      </p:sp>
      <p:cxnSp>
        <p:nvCxnSpPr>
          <p:cNvPr id="71" name="Conector: angular 70">
            <a:extLst>
              <a:ext uri="{FF2B5EF4-FFF2-40B4-BE49-F238E27FC236}">
                <a16:creationId xmlns:a16="http://schemas.microsoft.com/office/drawing/2014/main" id="{0E3178B5-6892-7816-7846-E9AD12D6F6DA}"/>
              </a:ext>
            </a:extLst>
          </p:cNvPr>
          <p:cNvCxnSpPr>
            <a:cxnSpLocks/>
            <a:stCxn id="70" idx="6"/>
          </p:cNvCxnSpPr>
          <p:nvPr/>
        </p:nvCxnSpPr>
        <p:spPr>
          <a:xfrm>
            <a:off x="6848497" y="3151791"/>
            <a:ext cx="264542" cy="430920"/>
          </a:xfrm>
          <a:prstGeom prst="bentConnector2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Conector: angular 72">
            <a:extLst>
              <a:ext uri="{FF2B5EF4-FFF2-40B4-BE49-F238E27FC236}">
                <a16:creationId xmlns:a16="http://schemas.microsoft.com/office/drawing/2014/main" id="{1D8CB68D-1F4F-9076-B745-6F157DC69B82}"/>
              </a:ext>
            </a:extLst>
          </p:cNvPr>
          <p:cNvCxnSpPr>
            <a:cxnSpLocks/>
            <a:stCxn id="45" idx="4"/>
            <a:endCxn id="29" idx="3"/>
          </p:cNvCxnSpPr>
          <p:nvPr/>
        </p:nvCxnSpPr>
        <p:spPr>
          <a:xfrm rot="5400000">
            <a:off x="6168053" y="1673356"/>
            <a:ext cx="259504" cy="1949736"/>
          </a:xfrm>
          <a:prstGeom prst="bentConnector2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Conector: angular 73">
            <a:extLst>
              <a:ext uri="{FF2B5EF4-FFF2-40B4-BE49-F238E27FC236}">
                <a16:creationId xmlns:a16="http://schemas.microsoft.com/office/drawing/2014/main" id="{65C12159-BB1D-AF71-F511-6D331E4301A5}"/>
              </a:ext>
            </a:extLst>
          </p:cNvPr>
          <p:cNvCxnSpPr>
            <a:cxnSpLocks/>
            <a:stCxn id="66" idx="0"/>
            <a:endCxn id="29" idx="2"/>
          </p:cNvCxnSpPr>
          <p:nvPr/>
        </p:nvCxnSpPr>
        <p:spPr>
          <a:xfrm rot="16200000" flipV="1">
            <a:off x="4934839" y="3112042"/>
            <a:ext cx="340977" cy="5353"/>
          </a:xfrm>
          <a:prstGeom prst="bentConnector3">
            <a:avLst>
              <a:gd name="adj1" fmla="val 50000"/>
            </a:avLst>
          </a:prstGeom>
          <a:ln w="127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CuadroTexto 74">
            <a:extLst>
              <a:ext uri="{FF2B5EF4-FFF2-40B4-BE49-F238E27FC236}">
                <a16:creationId xmlns:a16="http://schemas.microsoft.com/office/drawing/2014/main" id="{299F45E7-D2CB-D997-4185-9C51171A0006}"/>
              </a:ext>
            </a:extLst>
          </p:cNvPr>
          <p:cNvSpPr txBox="1"/>
          <p:nvPr/>
        </p:nvSpPr>
        <p:spPr>
          <a:xfrm>
            <a:off x="5768237" y="2593367"/>
            <a:ext cx="16114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700" i="1" dirty="0" err="1"/>
              <a:t>Sobreeixidor</a:t>
            </a:r>
            <a:r>
              <a:rPr lang="es-ES" sz="700" i="1" dirty="0"/>
              <a:t> </a:t>
            </a:r>
            <a:r>
              <a:rPr lang="es-ES" sz="700" i="1" dirty="0" err="1"/>
              <a:t>Emergència</a:t>
            </a:r>
            <a:endParaRPr lang="es-ES" sz="700" i="1" dirty="0"/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0358A723-03FA-95BA-D978-E458C48B6C08}"/>
              </a:ext>
            </a:extLst>
          </p:cNvPr>
          <p:cNvSpPr txBox="1"/>
          <p:nvPr/>
        </p:nvSpPr>
        <p:spPr>
          <a:xfrm>
            <a:off x="3539285" y="2665597"/>
            <a:ext cx="100380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900" b="1" dirty="0">
                <a:solidFill>
                  <a:srgbClr val="00B050"/>
                </a:solidFill>
              </a:rPr>
              <a:t>CLAVEGUERAM</a:t>
            </a:r>
          </a:p>
        </p:txBody>
      </p:sp>
      <p:cxnSp>
        <p:nvCxnSpPr>
          <p:cNvPr id="78" name="Conector: angular 77">
            <a:extLst>
              <a:ext uri="{FF2B5EF4-FFF2-40B4-BE49-F238E27FC236}">
                <a16:creationId xmlns:a16="http://schemas.microsoft.com/office/drawing/2014/main" id="{3318A111-CDD5-931E-6ECB-B3F8E3885192}"/>
              </a:ext>
            </a:extLst>
          </p:cNvPr>
          <p:cNvCxnSpPr>
            <a:cxnSpLocks/>
            <a:stCxn id="29" idx="1"/>
            <a:endCxn id="77" idx="3"/>
          </p:cNvCxnSpPr>
          <p:nvPr/>
        </p:nvCxnSpPr>
        <p:spPr>
          <a:xfrm rot="10800000" flipV="1">
            <a:off x="4543086" y="2777975"/>
            <a:ext cx="339276" cy="3037"/>
          </a:xfrm>
          <a:prstGeom prst="bentConnector3">
            <a:avLst>
              <a:gd name="adj1" fmla="val 50000"/>
            </a:avLst>
          </a:prstGeom>
          <a:ln w="127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Conector recto 79">
            <a:extLst>
              <a:ext uri="{FF2B5EF4-FFF2-40B4-BE49-F238E27FC236}">
                <a16:creationId xmlns:a16="http://schemas.microsoft.com/office/drawing/2014/main" id="{3A49728D-A03F-A608-0D58-8E2C9C01B521}"/>
              </a:ext>
            </a:extLst>
          </p:cNvPr>
          <p:cNvCxnSpPr>
            <a:cxnSpLocks/>
          </p:cNvCxnSpPr>
          <p:nvPr/>
        </p:nvCxnSpPr>
        <p:spPr>
          <a:xfrm>
            <a:off x="6513929" y="2035740"/>
            <a:ext cx="0" cy="407822"/>
          </a:xfrm>
          <a:prstGeom prst="line">
            <a:avLst/>
          </a:prstGeom>
          <a:ln w="95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Elipse 80">
            <a:extLst>
              <a:ext uri="{FF2B5EF4-FFF2-40B4-BE49-F238E27FC236}">
                <a16:creationId xmlns:a16="http://schemas.microsoft.com/office/drawing/2014/main" id="{EC60DCD5-BB03-9450-0385-6FE87758FFE1}"/>
              </a:ext>
            </a:extLst>
          </p:cNvPr>
          <p:cNvSpPr/>
          <p:nvPr/>
        </p:nvSpPr>
        <p:spPr>
          <a:xfrm>
            <a:off x="4823801" y="4230087"/>
            <a:ext cx="574249" cy="576746"/>
          </a:xfrm>
          <a:prstGeom prst="ellipse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D0</a:t>
            </a:r>
          </a:p>
          <a:p>
            <a:pPr marL="49213" algn="ctr"/>
            <a:r>
              <a:rPr lang="es-ES" sz="700" dirty="0">
                <a:solidFill>
                  <a:schemeClr val="tx1"/>
                </a:solidFill>
              </a:rPr>
              <a:t>5M3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2D81E73-EDC2-C046-A9B0-BF6C0DE9CC41}"/>
              </a:ext>
            </a:extLst>
          </p:cNvPr>
          <p:cNvSpPr txBox="1"/>
          <p:nvPr/>
        </p:nvSpPr>
        <p:spPr>
          <a:xfrm>
            <a:off x="7783524" y="3932312"/>
            <a:ext cx="54053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900" b="1" dirty="0">
                <a:solidFill>
                  <a:srgbClr val="0070C0"/>
                </a:solidFill>
              </a:rPr>
              <a:t>XARXA</a:t>
            </a:r>
          </a:p>
        </p:txBody>
      </p:sp>
      <p:cxnSp>
        <p:nvCxnSpPr>
          <p:cNvPr id="84" name="Conector: angular 83">
            <a:extLst>
              <a:ext uri="{FF2B5EF4-FFF2-40B4-BE49-F238E27FC236}">
                <a16:creationId xmlns:a16="http://schemas.microsoft.com/office/drawing/2014/main" id="{9101279E-8F0B-285B-57CF-0C75528D9236}"/>
              </a:ext>
            </a:extLst>
          </p:cNvPr>
          <p:cNvCxnSpPr>
            <a:cxnSpLocks/>
            <a:stCxn id="82" idx="2"/>
            <a:endCxn id="85" idx="0"/>
          </p:cNvCxnSpPr>
          <p:nvPr/>
        </p:nvCxnSpPr>
        <p:spPr>
          <a:xfrm rot="16200000" flipH="1">
            <a:off x="7942391" y="4274544"/>
            <a:ext cx="225047" cy="2246"/>
          </a:xfrm>
          <a:prstGeom prst="bentConnector3">
            <a:avLst>
              <a:gd name="adj1" fmla="val 50000"/>
            </a:avLst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Elipse 84">
            <a:extLst>
              <a:ext uri="{FF2B5EF4-FFF2-40B4-BE49-F238E27FC236}">
                <a16:creationId xmlns:a16="http://schemas.microsoft.com/office/drawing/2014/main" id="{64712CF4-3497-8E1F-0587-5D02993F0CA3}"/>
              </a:ext>
            </a:extLst>
          </p:cNvPr>
          <p:cNvSpPr/>
          <p:nvPr/>
        </p:nvSpPr>
        <p:spPr>
          <a:xfrm>
            <a:off x="7889463" y="4388191"/>
            <a:ext cx="333148" cy="332508"/>
          </a:xfrm>
          <a:prstGeom prst="ellipse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FB</a:t>
            </a:r>
          </a:p>
        </p:txBody>
      </p:sp>
      <p:sp>
        <p:nvSpPr>
          <p:cNvPr id="86" name="Elipse 85">
            <a:extLst>
              <a:ext uri="{FF2B5EF4-FFF2-40B4-BE49-F238E27FC236}">
                <a16:creationId xmlns:a16="http://schemas.microsoft.com/office/drawing/2014/main" id="{D5D5478E-E3BD-7D6C-5861-DFCB853A83C5}"/>
              </a:ext>
            </a:extLst>
          </p:cNvPr>
          <p:cNvSpPr/>
          <p:nvPr/>
        </p:nvSpPr>
        <p:spPr>
          <a:xfrm>
            <a:off x="7257983" y="4388806"/>
            <a:ext cx="333148" cy="332508"/>
          </a:xfrm>
          <a:prstGeom prst="ellipse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DEC</a:t>
            </a:r>
          </a:p>
        </p:txBody>
      </p:sp>
      <p:sp>
        <p:nvSpPr>
          <p:cNvPr id="89" name="Elipse 88">
            <a:extLst>
              <a:ext uri="{FF2B5EF4-FFF2-40B4-BE49-F238E27FC236}">
                <a16:creationId xmlns:a16="http://schemas.microsoft.com/office/drawing/2014/main" id="{BCE03492-71A0-299C-AA0C-74DDED665C1F}"/>
              </a:ext>
            </a:extLst>
          </p:cNvPr>
          <p:cNvSpPr/>
          <p:nvPr/>
        </p:nvSpPr>
        <p:spPr>
          <a:xfrm>
            <a:off x="6650507" y="4389167"/>
            <a:ext cx="333148" cy="332508"/>
          </a:xfrm>
          <a:prstGeom prst="ellipse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DES</a:t>
            </a:r>
          </a:p>
        </p:txBody>
      </p:sp>
      <p:sp>
        <p:nvSpPr>
          <p:cNvPr id="90" name="Elipse 89">
            <a:extLst>
              <a:ext uri="{FF2B5EF4-FFF2-40B4-BE49-F238E27FC236}">
                <a16:creationId xmlns:a16="http://schemas.microsoft.com/office/drawing/2014/main" id="{F1571187-55A8-4539-EF01-51F0F6FD58E1}"/>
              </a:ext>
            </a:extLst>
          </p:cNvPr>
          <p:cNvSpPr/>
          <p:nvPr/>
        </p:nvSpPr>
        <p:spPr>
          <a:xfrm>
            <a:off x="6317358" y="4389167"/>
            <a:ext cx="333148" cy="332508"/>
          </a:xfrm>
          <a:prstGeom prst="ellipse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DES</a:t>
            </a:r>
          </a:p>
        </p:txBody>
      </p:sp>
      <p:sp>
        <p:nvSpPr>
          <p:cNvPr id="91" name="Placa 90">
            <a:extLst>
              <a:ext uri="{FF2B5EF4-FFF2-40B4-BE49-F238E27FC236}">
                <a16:creationId xmlns:a16="http://schemas.microsoft.com/office/drawing/2014/main" id="{9A036BA7-FA00-5CAC-9F83-5AAE773CE3E1}"/>
              </a:ext>
            </a:extLst>
          </p:cNvPr>
          <p:cNvSpPr/>
          <p:nvPr/>
        </p:nvSpPr>
        <p:spPr>
          <a:xfrm>
            <a:off x="5747812" y="4905553"/>
            <a:ext cx="495425" cy="193675"/>
          </a:xfrm>
          <a:prstGeom prst="plaque">
            <a:avLst>
              <a:gd name="adj" fmla="val 24208"/>
            </a:avLst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OSM</a:t>
            </a:r>
          </a:p>
        </p:txBody>
      </p:sp>
      <p:cxnSp>
        <p:nvCxnSpPr>
          <p:cNvPr id="92" name="Conector: angular 91">
            <a:extLst>
              <a:ext uri="{FF2B5EF4-FFF2-40B4-BE49-F238E27FC236}">
                <a16:creationId xmlns:a16="http://schemas.microsoft.com/office/drawing/2014/main" id="{4FA4FE04-09B4-E3B9-75D4-7CFCE27876D2}"/>
              </a:ext>
            </a:extLst>
          </p:cNvPr>
          <p:cNvCxnSpPr>
            <a:cxnSpLocks/>
            <a:stCxn id="85" idx="2"/>
            <a:endCxn id="86" idx="6"/>
          </p:cNvCxnSpPr>
          <p:nvPr/>
        </p:nvCxnSpPr>
        <p:spPr>
          <a:xfrm rot="10800000" flipV="1">
            <a:off x="7591131" y="4554444"/>
            <a:ext cx="298332" cy="615"/>
          </a:xfrm>
          <a:prstGeom prst="bentConnector3">
            <a:avLst>
              <a:gd name="adj1" fmla="val 50000"/>
            </a:avLst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Conector: angular 92">
            <a:extLst>
              <a:ext uri="{FF2B5EF4-FFF2-40B4-BE49-F238E27FC236}">
                <a16:creationId xmlns:a16="http://schemas.microsoft.com/office/drawing/2014/main" id="{4C4E0537-E638-0FA7-3DFF-CE81EB25A1BA}"/>
              </a:ext>
            </a:extLst>
          </p:cNvPr>
          <p:cNvCxnSpPr>
            <a:cxnSpLocks/>
            <a:stCxn id="86" idx="2"/>
            <a:endCxn id="89" idx="6"/>
          </p:cNvCxnSpPr>
          <p:nvPr/>
        </p:nvCxnSpPr>
        <p:spPr>
          <a:xfrm rot="10800000" flipV="1">
            <a:off x="6983655" y="4555059"/>
            <a:ext cx="274328" cy="361"/>
          </a:xfrm>
          <a:prstGeom prst="bentConnector3">
            <a:avLst>
              <a:gd name="adj1" fmla="val 50000"/>
            </a:avLst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Conector: angular 93">
            <a:extLst>
              <a:ext uri="{FF2B5EF4-FFF2-40B4-BE49-F238E27FC236}">
                <a16:creationId xmlns:a16="http://schemas.microsoft.com/office/drawing/2014/main" id="{53D5A4BD-0D56-B127-B34D-90FB33D09AE6}"/>
              </a:ext>
            </a:extLst>
          </p:cNvPr>
          <p:cNvCxnSpPr>
            <a:cxnSpLocks/>
            <a:stCxn id="90" idx="2"/>
            <a:endCxn id="91" idx="0"/>
          </p:cNvCxnSpPr>
          <p:nvPr/>
        </p:nvCxnSpPr>
        <p:spPr>
          <a:xfrm rot="10800000" flipV="1">
            <a:off x="5995526" y="4555421"/>
            <a:ext cx="321833" cy="350132"/>
          </a:xfrm>
          <a:prstGeom prst="bentConnector2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Conector: angular 94">
            <a:extLst>
              <a:ext uri="{FF2B5EF4-FFF2-40B4-BE49-F238E27FC236}">
                <a16:creationId xmlns:a16="http://schemas.microsoft.com/office/drawing/2014/main" id="{F6D20BE6-8663-05E1-4718-9C424AECF170}"/>
              </a:ext>
            </a:extLst>
          </p:cNvPr>
          <p:cNvCxnSpPr>
            <a:cxnSpLocks/>
            <a:stCxn id="91" idx="1"/>
            <a:endCxn id="81" idx="4"/>
          </p:cNvCxnSpPr>
          <p:nvPr/>
        </p:nvCxnSpPr>
        <p:spPr>
          <a:xfrm rot="10800000">
            <a:off x="5110926" y="4806833"/>
            <a:ext cx="636886" cy="195558"/>
          </a:xfrm>
          <a:prstGeom prst="bentConnector2">
            <a:avLst/>
          </a:prstGeom>
          <a:ln w="12700"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Rectángulo 95">
            <a:extLst>
              <a:ext uri="{FF2B5EF4-FFF2-40B4-BE49-F238E27FC236}">
                <a16:creationId xmlns:a16="http://schemas.microsoft.com/office/drawing/2014/main" id="{F5D91B59-EB92-8519-5874-77B878C0D4CD}"/>
              </a:ext>
            </a:extLst>
          </p:cNvPr>
          <p:cNvSpPr/>
          <p:nvPr/>
        </p:nvSpPr>
        <p:spPr>
          <a:xfrm>
            <a:off x="5644623" y="5344822"/>
            <a:ext cx="701801" cy="131187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MEMB</a:t>
            </a:r>
          </a:p>
        </p:txBody>
      </p:sp>
      <p:sp>
        <p:nvSpPr>
          <p:cNvPr id="97" name="Rectángulo 96">
            <a:extLst>
              <a:ext uri="{FF2B5EF4-FFF2-40B4-BE49-F238E27FC236}">
                <a16:creationId xmlns:a16="http://schemas.microsoft.com/office/drawing/2014/main" id="{393A76CA-3451-1880-4EFC-4ECB144E88ED}"/>
              </a:ext>
            </a:extLst>
          </p:cNvPr>
          <p:cNvSpPr/>
          <p:nvPr/>
        </p:nvSpPr>
        <p:spPr>
          <a:xfrm>
            <a:off x="5644623" y="5476009"/>
            <a:ext cx="701801" cy="131187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MEMB</a:t>
            </a:r>
          </a:p>
        </p:txBody>
      </p:sp>
      <p:sp>
        <p:nvSpPr>
          <p:cNvPr id="98" name="Rectángulo 97">
            <a:extLst>
              <a:ext uri="{FF2B5EF4-FFF2-40B4-BE49-F238E27FC236}">
                <a16:creationId xmlns:a16="http://schemas.microsoft.com/office/drawing/2014/main" id="{BE94237C-CCAD-530C-2F45-E01CC83B8454}"/>
              </a:ext>
            </a:extLst>
          </p:cNvPr>
          <p:cNvSpPr/>
          <p:nvPr/>
        </p:nvSpPr>
        <p:spPr>
          <a:xfrm>
            <a:off x="5644623" y="5607196"/>
            <a:ext cx="701801" cy="131187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MEMB</a:t>
            </a:r>
          </a:p>
        </p:txBody>
      </p:sp>
      <p:cxnSp>
        <p:nvCxnSpPr>
          <p:cNvPr id="99" name="Conector: angular 98">
            <a:extLst>
              <a:ext uri="{FF2B5EF4-FFF2-40B4-BE49-F238E27FC236}">
                <a16:creationId xmlns:a16="http://schemas.microsoft.com/office/drawing/2014/main" id="{5921DDE9-7602-B913-F7DF-A1EFD31216B8}"/>
              </a:ext>
            </a:extLst>
          </p:cNvPr>
          <p:cNvCxnSpPr>
            <a:cxnSpLocks/>
            <a:stCxn id="81" idx="2"/>
          </p:cNvCxnSpPr>
          <p:nvPr/>
        </p:nvCxnSpPr>
        <p:spPr>
          <a:xfrm rot="10800000">
            <a:off x="2538455" y="2456864"/>
            <a:ext cx="2285346" cy="2061597"/>
          </a:xfrm>
          <a:prstGeom prst="bentConnector3">
            <a:avLst>
              <a:gd name="adj1" fmla="val 100223"/>
            </a:avLst>
          </a:prstGeom>
          <a:ln w="12700"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Conector: angular 99">
            <a:extLst>
              <a:ext uri="{FF2B5EF4-FFF2-40B4-BE49-F238E27FC236}">
                <a16:creationId xmlns:a16="http://schemas.microsoft.com/office/drawing/2014/main" id="{C6ECFB9D-E94B-E996-6E19-1CEC5182EE6B}"/>
              </a:ext>
            </a:extLst>
          </p:cNvPr>
          <p:cNvCxnSpPr>
            <a:cxnSpLocks/>
            <a:stCxn id="82" idx="1"/>
            <a:endCxn id="66" idx="4"/>
          </p:cNvCxnSpPr>
          <p:nvPr/>
        </p:nvCxnSpPr>
        <p:spPr>
          <a:xfrm rot="10800000">
            <a:off x="5108004" y="3861954"/>
            <a:ext cx="2675521" cy="185775"/>
          </a:xfrm>
          <a:prstGeom prst="bentConnector2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Conector: angular 100">
            <a:extLst>
              <a:ext uri="{FF2B5EF4-FFF2-40B4-BE49-F238E27FC236}">
                <a16:creationId xmlns:a16="http://schemas.microsoft.com/office/drawing/2014/main" id="{340AA50B-D289-740D-8EA1-709D358975FE}"/>
              </a:ext>
            </a:extLst>
          </p:cNvPr>
          <p:cNvCxnSpPr>
            <a:cxnSpLocks/>
            <a:stCxn id="82" idx="1"/>
            <a:endCxn id="81" idx="0"/>
          </p:cNvCxnSpPr>
          <p:nvPr/>
        </p:nvCxnSpPr>
        <p:spPr>
          <a:xfrm rot="10800000" flipV="1">
            <a:off x="5110926" y="4047727"/>
            <a:ext cx="2672598" cy="182359"/>
          </a:xfrm>
          <a:prstGeom prst="bentConnector2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Conector: angular 101">
            <a:extLst>
              <a:ext uri="{FF2B5EF4-FFF2-40B4-BE49-F238E27FC236}">
                <a16:creationId xmlns:a16="http://schemas.microsoft.com/office/drawing/2014/main" id="{1A310028-C893-9892-5850-E14A36362F8F}"/>
              </a:ext>
            </a:extLst>
          </p:cNvPr>
          <p:cNvCxnSpPr>
            <a:cxnSpLocks/>
            <a:stCxn id="57" idx="2"/>
            <a:endCxn id="48" idx="0"/>
          </p:cNvCxnSpPr>
          <p:nvPr/>
        </p:nvCxnSpPr>
        <p:spPr>
          <a:xfrm rot="5400000">
            <a:off x="8132478" y="2494324"/>
            <a:ext cx="338747" cy="3799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Conector: angular 102">
            <a:extLst>
              <a:ext uri="{FF2B5EF4-FFF2-40B4-BE49-F238E27FC236}">
                <a16:creationId xmlns:a16="http://schemas.microsoft.com/office/drawing/2014/main" id="{4B42C025-42EA-65E2-BAD4-E73EDBC9DA66}"/>
              </a:ext>
            </a:extLst>
          </p:cNvPr>
          <p:cNvCxnSpPr>
            <a:cxnSpLocks/>
            <a:stCxn id="82" idx="1"/>
          </p:cNvCxnSpPr>
          <p:nvPr/>
        </p:nvCxnSpPr>
        <p:spPr>
          <a:xfrm rot="10800000">
            <a:off x="2825578" y="2437502"/>
            <a:ext cx="4957947" cy="1610226"/>
          </a:xfrm>
          <a:prstGeom prst="bentConnector3">
            <a:avLst>
              <a:gd name="adj1" fmla="val 100046"/>
            </a:avLst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46AF4904-B01C-B416-B01B-50B414E1AE7F}"/>
              </a:ext>
            </a:extLst>
          </p:cNvPr>
          <p:cNvSpPr txBox="1"/>
          <p:nvPr/>
        </p:nvSpPr>
        <p:spPr>
          <a:xfrm>
            <a:off x="3010091" y="4331663"/>
            <a:ext cx="16114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700" i="1" dirty="0" err="1"/>
              <a:t>Aigua</a:t>
            </a:r>
            <a:r>
              <a:rPr lang="es-ES" sz="700" i="1" dirty="0"/>
              <a:t> </a:t>
            </a:r>
            <a:r>
              <a:rPr lang="es-ES" sz="700" i="1" dirty="0" err="1"/>
              <a:t>Osmotitzada</a:t>
            </a:r>
            <a:r>
              <a:rPr lang="es-ES" sz="700" i="1" dirty="0"/>
              <a:t> (</a:t>
            </a:r>
            <a:r>
              <a:rPr lang="es-ES" sz="700" i="1" dirty="0" err="1"/>
              <a:t>Esbandit</a:t>
            </a:r>
            <a:r>
              <a:rPr lang="es-ES" sz="700" i="1" dirty="0"/>
              <a:t>)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62FBC35B-B1BC-A4FF-B77F-F6BF2D8E18B7}"/>
              </a:ext>
            </a:extLst>
          </p:cNvPr>
          <p:cNvSpPr txBox="1"/>
          <p:nvPr/>
        </p:nvSpPr>
        <p:spPr>
          <a:xfrm>
            <a:off x="3000627" y="3347013"/>
            <a:ext cx="16114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700" i="1" dirty="0" err="1"/>
              <a:t>Aigua</a:t>
            </a:r>
            <a:r>
              <a:rPr lang="es-ES" sz="700" i="1" dirty="0"/>
              <a:t> Recuperada (Neteja)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2D847701-D796-B770-F1F3-80B494469533}"/>
              </a:ext>
            </a:extLst>
          </p:cNvPr>
          <p:cNvSpPr txBox="1"/>
          <p:nvPr/>
        </p:nvSpPr>
        <p:spPr>
          <a:xfrm>
            <a:off x="2973973" y="3864735"/>
            <a:ext cx="16114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700" i="1" dirty="0" err="1"/>
              <a:t>Aigua</a:t>
            </a:r>
            <a:r>
              <a:rPr lang="es-ES" sz="700" i="1" dirty="0"/>
              <a:t> Xarxa (</a:t>
            </a:r>
            <a:r>
              <a:rPr lang="es-ES" sz="700" i="1" dirty="0" err="1"/>
              <a:t>altres</a:t>
            </a:r>
            <a:r>
              <a:rPr lang="es-ES" sz="700" i="1" dirty="0"/>
              <a:t> usos)</a:t>
            </a:r>
          </a:p>
        </p:txBody>
      </p:sp>
      <p:cxnSp>
        <p:nvCxnSpPr>
          <p:cNvPr id="107" name="Conector: angular 106">
            <a:extLst>
              <a:ext uri="{FF2B5EF4-FFF2-40B4-BE49-F238E27FC236}">
                <a16:creationId xmlns:a16="http://schemas.microsoft.com/office/drawing/2014/main" id="{47980D2F-C8F8-CE39-6273-87B1DA8771EF}"/>
              </a:ext>
            </a:extLst>
          </p:cNvPr>
          <p:cNvCxnSpPr>
            <a:cxnSpLocks/>
            <a:stCxn id="91" idx="2"/>
            <a:endCxn id="96" idx="0"/>
          </p:cNvCxnSpPr>
          <p:nvPr/>
        </p:nvCxnSpPr>
        <p:spPr>
          <a:xfrm rot="5400000">
            <a:off x="5872728" y="5222025"/>
            <a:ext cx="245594" cy="1"/>
          </a:xfrm>
          <a:prstGeom prst="bentConnector3">
            <a:avLst>
              <a:gd name="adj1" fmla="val 50000"/>
            </a:avLst>
          </a:prstGeom>
          <a:ln w="12700">
            <a:solidFill>
              <a:srgbClr val="00B0F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Conector: angular 107">
            <a:extLst>
              <a:ext uri="{FF2B5EF4-FFF2-40B4-BE49-F238E27FC236}">
                <a16:creationId xmlns:a16="http://schemas.microsoft.com/office/drawing/2014/main" id="{00192AEA-763E-3E4D-1D7D-DD1C3F19FAC1}"/>
              </a:ext>
            </a:extLst>
          </p:cNvPr>
          <p:cNvCxnSpPr>
            <a:cxnSpLocks/>
            <a:stCxn id="91" idx="3"/>
            <a:endCxn id="63" idx="2"/>
          </p:cNvCxnSpPr>
          <p:nvPr/>
        </p:nvCxnSpPr>
        <p:spPr>
          <a:xfrm>
            <a:off x="6243237" y="5002391"/>
            <a:ext cx="1642459" cy="2937"/>
          </a:xfrm>
          <a:prstGeom prst="bentConnector3">
            <a:avLst>
              <a:gd name="adj1" fmla="val 50000"/>
            </a:avLst>
          </a:prstGeom>
          <a:ln w="127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0" name="CuadroTexto 109">
            <a:extLst>
              <a:ext uri="{FF2B5EF4-FFF2-40B4-BE49-F238E27FC236}">
                <a16:creationId xmlns:a16="http://schemas.microsoft.com/office/drawing/2014/main" id="{48C44729-4623-EA2E-196F-3E7F977564E6}"/>
              </a:ext>
            </a:extLst>
          </p:cNvPr>
          <p:cNvSpPr txBox="1"/>
          <p:nvPr/>
        </p:nvSpPr>
        <p:spPr>
          <a:xfrm rot="5400000">
            <a:off x="8102386" y="3533193"/>
            <a:ext cx="16114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700" i="1" dirty="0" err="1"/>
              <a:t>Aigua</a:t>
            </a:r>
            <a:r>
              <a:rPr lang="es-ES" sz="700" i="1" dirty="0"/>
              <a:t> per </a:t>
            </a:r>
            <a:r>
              <a:rPr lang="es-ES" sz="700" i="1" dirty="0" err="1"/>
              <a:t>contrarrentat</a:t>
            </a:r>
            <a:r>
              <a:rPr lang="es-ES" sz="700" i="1" dirty="0"/>
              <a:t> filtres</a:t>
            </a:r>
          </a:p>
        </p:txBody>
      </p:sp>
      <p:cxnSp>
        <p:nvCxnSpPr>
          <p:cNvPr id="111" name="Conector: angular 110">
            <a:extLst>
              <a:ext uri="{FF2B5EF4-FFF2-40B4-BE49-F238E27FC236}">
                <a16:creationId xmlns:a16="http://schemas.microsoft.com/office/drawing/2014/main" id="{D20054AC-B47D-3C94-CDF8-7A7185AF53CB}"/>
              </a:ext>
            </a:extLst>
          </p:cNvPr>
          <p:cNvCxnSpPr>
            <a:cxnSpLocks/>
            <a:stCxn id="86" idx="4"/>
            <a:endCxn id="63" idx="2"/>
          </p:cNvCxnSpPr>
          <p:nvPr/>
        </p:nvCxnSpPr>
        <p:spPr>
          <a:xfrm rot="16200000" flipH="1">
            <a:off x="7513119" y="4632751"/>
            <a:ext cx="284014" cy="461139"/>
          </a:xfrm>
          <a:prstGeom prst="bentConnector2">
            <a:avLst/>
          </a:prstGeom>
          <a:ln w="127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7" name="Grupo 116">
            <a:extLst>
              <a:ext uri="{FF2B5EF4-FFF2-40B4-BE49-F238E27FC236}">
                <a16:creationId xmlns:a16="http://schemas.microsoft.com/office/drawing/2014/main" id="{05367C71-B190-22FB-DAA0-D28CE4122C8D}"/>
              </a:ext>
            </a:extLst>
          </p:cNvPr>
          <p:cNvGrpSpPr/>
          <p:nvPr/>
        </p:nvGrpSpPr>
        <p:grpSpPr>
          <a:xfrm>
            <a:off x="3048908" y="1229350"/>
            <a:ext cx="574249" cy="576746"/>
            <a:chOff x="5995839" y="2379131"/>
            <a:chExt cx="574249" cy="576746"/>
          </a:xfrm>
        </p:grpSpPr>
        <p:sp>
          <p:nvSpPr>
            <p:cNvPr id="118" name="Elipse 117">
              <a:extLst>
                <a:ext uri="{FF2B5EF4-FFF2-40B4-BE49-F238E27FC236}">
                  <a16:creationId xmlns:a16="http://schemas.microsoft.com/office/drawing/2014/main" id="{3F59EDA7-A297-20E9-F858-411B5543FB65}"/>
                </a:ext>
              </a:extLst>
            </p:cNvPr>
            <p:cNvSpPr/>
            <p:nvPr/>
          </p:nvSpPr>
          <p:spPr>
            <a:xfrm>
              <a:off x="5995839" y="2379131"/>
              <a:ext cx="574249" cy="576746"/>
            </a:xfrm>
            <a:prstGeom prst="ellipse">
              <a:avLst/>
            </a:prstGeom>
            <a:noFill/>
            <a:ln w="12700"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700" dirty="0">
                  <a:solidFill>
                    <a:schemeClr val="tx1"/>
                  </a:solidFill>
                </a:rPr>
                <a:t>DEXT</a:t>
              </a:r>
            </a:p>
            <a:p>
              <a:pPr algn="ctr"/>
              <a:endParaRPr lang="es-ES" sz="700" dirty="0">
                <a:solidFill>
                  <a:schemeClr val="tx1"/>
                </a:solidFill>
              </a:endParaRPr>
            </a:p>
            <a:p>
              <a:pPr algn="ctr"/>
              <a:endParaRPr lang="es-ES" sz="700" dirty="0">
                <a:solidFill>
                  <a:schemeClr val="tx1"/>
                </a:solidFill>
              </a:endParaRPr>
            </a:p>
            <a:p>
              <a:pPr algn="ctr"/>
              <a:r>
                <a:rPr lang="es-ES" sz="700" dirty="0">
                  <a:solidFill>
                    <a:schemeClr val="tx1"/>
                  </a:solidFill>
                </a:rPr>
                <a:t>3M3</a:t>
              </a:r>
            </a:p>
          </p:txBody>
        </p:sp>
        <p:sp>
          <p:nvSpPr>
            <p:cNvPr id="119" name="Elipse 118">
              <a:extLst>
                <a:ext uri="{FF2B5EF4-FFF2-40B4-BE49-F238E27FC236}">
                  <a16:creationId xmlns:a16="http://schemas.microsoft.com/office/drawing/2014/main" id="{8BC0861B-FD19-296E-263F-14E42D962458}"/>
                </a:ext>
              </a:extLst>
            </p:cNvPr>
            <p:cNvSpPr/>
            <p:nvPr/>
          </p:nvSpPr>
          <p:spPr>
            <a:xfrm>
              <a:off x="6216715" y="2605109"/>
              <a:ext cx="139635" cy="131742"/>
            </a:xfrm>
            <a:prstGeom prst="ellipse">
              <a:avLst/>
            </a:prstGeom>
            <a:pattFill prst="pct50">
              <a:fgClr>
                <a:srgbClr val="7030A0"/>
              </a:fgClr>
              <a:bgClr>
                <a:schemeClr val="bg1"/>
              </a:bgClr>
            </a:pattFill>
            <a:ln w="12700"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cxnSp>
        <p:nvCxnSpPr>
          <p:cNvPr id="120" name="Conector: angular 119">
            <a:extLst>
              <a:ext uri="{FF2B5EF4-FFF2-40B4-BE49-F238E27FC236}">
                <a16:creationId xmlns:a16="http://schemas.microsoft.com/office/drawing/2014/main" id="{CEE587E0-1064-A8A4-BE2E-7D289909E7BF}"/>
              </a:ext>
            </a:extLst>
          </p:cNvPr>
          <p:cNvCxnSpPr>
            <a:cxnSpLocks/>
            <a:stCxn id="118" idx="6"/>
          </p:cNvCxnSpPr>
          <p:nvPr/>
        </p:nvCxnSpPr>
        <p:spPr>
          <a:xfrm flipV="1">
            <a:off x="3623157" y="1514674"/>
            <a:ext cx="122452" cy="3049"/>
          </a:xfrm>
          <a:prstGeom prst="bentConnector3">
            <a:avLst>
              <a:gd name="adj1" fmla="val 50000"/>
            </a:avLst>
          </a:prstGeom>
          <a:ln w="12700">
            <a:solidFill>
              <a:srgbClr val="7030A0"/>
            </a:solidFill>
            <a:headEnd w="sm" len="sm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Conector: angular 124">
            <a:extLst>
              <a:ext uri="{FF2B5EF4-FFF2-40B4-BE49-F238E27FC236}">
                <a16:creationId xmlns:a16="http://schemas.microsoft.com/office/drawing/2014/main" id="{0C6836F2-3E66-0911-2B56-E36FA4C8139A}"/>
              </a:ext>
            </a:extLst>
          </p:cNvPr>
          <p:cNvCxnSpPr>
            <a:cxnSpLocks/>
            <a:stCxn id="89" idx="4"/>
            <a:endCxn id="63" idx="2"/>
          </p:cNvCxnSpPr>
          <p:nvPr/>
        </p:nvCxnSpPr>
        <p:spPr>
          <a:xfrm rot="16200000" flipH="1">
            <a:off x="7209562" y="4329193"/>
            <a:ext cx="283653" cy="1068615"/>
          </a:xfrm>
          <a:prstGeom prst="bentConnector2">
            <a:avLst/>
          </a:prstGeom>
          <a:ln w="127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Elipse 7">
            <a:extLst>
              <a:ext uri="{FF2B5EF4-FFF2-40B4-BE49-F238E27FC236}">
                <a16:creationId xmlns:a16="http://schemas.microsoft.com/office/drawing/2014/main" id="{01795EEA-ADAA-917C-15CC-574839C2FAC3}"/>
              </a:ext>
            </a:extLst>
          </p:cNvPr>
          <p:cNvSpPr/>
          <p:nvPr/>
        </p:nvSpPr>
        <p:spPr>
          <a:xfrm>
            <a:off x="7228388" y="2354251"/>
            <a:ext cx="123000" cy="134618"/>
          </a:xfrm>
          <a:prstGeom prst="ellipse">
            <a:avLst/>
          </a:prstGeom>
          <a:pattFill prst="zigZag">
            <a:fgClr>
              <a:srgbClr val="CC5316"/>
            </a:fgClr>
            <a:bgClr>
              <a:schemeClr val="bg1"/>
            </a:bgClr>
          </a:pattFill>
          <a:ln w="12700">
            <a:solidFill>
              <a:srgbClr val="CC531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95713FBC-6176-1DBE-9F77-FC6AAE74766E}"/>
              </a:ext>
            </a:extLst>
          </p:cNvPr>
          <p:cNvSpPr/>
          <p:nvPr/>
        </p:nvSpPr>
        <p:spPr>
          <a:xfrm>
            <a:off x="5033949" y="2808159"/>
            <a:ext cx="123000" cy="134618"/>
          </a:xfrm>
          <a:prstGeom prst="ellipse">
            <a:avLst/>
          </a:prstGeom>
          <a:pattFill prst="zigZag">
            <a:fgClr>
              <a:srgbClr val="00B050"/>
            </a:fgClr>
            <a:bgClr>
              <a:schemeClr val="bg1"/>
            </a:bgClr>
          </a:pattFill>
          <a:ln w="127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2723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427CE6-C816-3ED3-2CAC-BAAE40F0B1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647"/>
            <a:ext cx="9144000" cy="415492"/>
          </a:xfrm>
        </p:spPr>
        <p:txBody>
          <a:bodyPr>
            <a:normAutofit/>
          </a:bodyPr>
          <a:lstStyle/>
          <a:p>
            <a:r>
              <a:rPr lang="es-ES" sz="1800" dirty="0"/>
              <a:t>DIAGRAMA FLUIDS TMB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30A1D18-1FDF-37F4-A6F8-02514AE643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7772"/>
            <a:ext cx="9144000" cy="332508"/>
          </a:xfrm>
        </p:spPr>
        <p:txBody>
          <a:bodyPr>
            <a:normAutofit/>
          </a:bodyPr>
          <a:lstStyle/>
          <a:p>
            <a:r>
              <a:rPr lang="es-ES" sz="1200" dirty="0"/>
              <a:t>CAN BOIXERES</a:t>
            </a:r>
          </a:p>
        </p:txBody>
      </p:sp>
      <p:pic>
        <p:nvPicPr>
          <p:cNvPr id="44" name="Imagen 43" descr="Logotipo&#10;&#10;Descripción generada automáticamente">
            <a:extLst>
              <a:ext uri="{FF2B5EF4-FFF2-40B4-BE49-F238E27FC236}">
                <a16:creationId xmlns:a16="http://schemas.microsoft.com/office/drawing/2014/main" id="{DC656051-0456-5938-9200-29419044DB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4714" y="6090905"/>
            <a:ext cx="627314" cy="627314"/>
          </a:xfrm>
          <a:prstGeom prst="rect">
            <a:avLst/>
          </a:prstGeom>
        </p:spPr>
      </p:pic>
      <p:pic>
        <p:nvPicPr>
          <p:cNvPr id="47" name="Imagen 46" descr="Un dibujo con letras&#10;&#10;Descripción generada automáticamente con confianza media">
            <a:extLst>
              <a:ext uri="{FF2B5EF4-FFF2-40B4-BE49-F238E27FC236}">
                <a16:creationId xmlns:a16="http://schemas.microsoft.com/office/drawing/2014/main" id="{2E9C29AC-FB8A-5BE6-0E1E-69B9E3E10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8248" y="134959"/>
            <a:ext cx="1648808" cy="582880"/>
          </a:xfrm>
          <a:prstGeom prst="rect">
            <a:avLst/>
          </a:prstGeom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5C0B9AF2-0E90-045D-4FA9-9B394EAF749B}"/>
              </a:ext>
            </a:extLst>
          </p:cNvPr>
          <p:cNvSpPr/>
          <p:nvPr/>
        </p:nvSpPr>
        <p:spPr>
          <a:xfrm>
            <a:off x="1684235" y="2201506"/>
            <a:ext cx="2726575" cy="70358"/>
          </a:xfrm>
          <a:prstGeom prst="rect">
            <a:avLst/>
          </a:prstGeom>
          <a:pattFill prst="smGrid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EAAD5A8-FA41-F8F4-4165-0683BB86E562}"/>
              </a:ext>
            </a:extLst>
          </p:cNvPr>
          <p:cNvSpPr/>
          <p:nvPr/>
        </p:nvSpPr>
        <p:spPr>
          <a:xfrm>
            <a:off x="1687006" y="2023567"/>
            <a:ext cx="2723804" cy="41549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20A30F3-C1B6-F8E6-9008-EA173CB0CF8D}"/>
              </a:ext>
            </a:extLst>
          </p:cNvPr>
          <p:cNvSpPr/>
          <p:nvPr/>
        </p:nvSpPr>
        <p:spPr>
          <a:xfrm>
            <a:off x="3909618" y="2304635"/>
            <a:ext cx="501192" cy="107866"/>
          </a:xfrm>
          <a:prstGeom prst="rect">
            <a:avLst/>
          </a:prstGeom>
          <a:pattFill prst="pct20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1401EEB-0509-5E6E-DBD5-4340A05089D0}"/>
              </a:ext>
            </a:extLst>
          </p:cNvPr>
          <p:cNvSpPr/>
          <p:nvPr/>
        </p:nvSpPr>
        <p:spPr>
          <a:xfrm>
            <a:off x="3909618" y="2053227"/>
            <a:ext cx="501192" cy="107866"/>
          </a:xfrm>
          <a:prstGeom prst="rect">
            <a:avLst/>
          </a:prstGeom>
          <a:pattFill prst="pct20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6D97B3F-1FD6-25A0-3709-0C2BEE7D9488}"/>
              </a:ext>
            </a:extLst>
          </p:cNvPr>
          <p:cNvSpPr txBox="1"/>
          <p:nvPr/>
        </p:nvSpPr>
        <p:spPr>
          <a:xfrm>
            <a:off x="2291064" y="1976355"/>
            <a:ext cx="130997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50" dirty="0"/>
              <a:t>TÚNEL DE RENTAT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B0645AF-FC31-5CFE-7C52-AE7894DC3905}"/>
              </a:ext>
            </a:extLst>
          </p:cNvPr>
          <p:cNvSpPr/>
          <p:nvPr/>
        </p:nvSpPr>
        <p:spPr>
          <a:xfrm>
            <a:off x="4600091" y="2089420"/>
            <a:ext cx="266893" cy="2785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500" dirty="0">
                <a:solidFill>
                  <a:schemeClr val="tx1"/>
                </a:solidFill>
              </a:rPr>
              <a:t>ARQ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0F19447D-8718-3C77-358C-AEEBE503E9B5}"/>
              </a:ext>
            </a:extLst>
          </p:cNvPr>
          <p:cNvSpPr/>
          <p:nvPr/>
        </p:nvSpPr>
        <p:spPr>
          <a:xfrm>
            <a:off x="4882362" y="2611722"/>
            <a:ext cx="440575" cy="33250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ATM</a:t>
            </a:r>
          </a:p>
        </p:txBody>
      </p:sp>
      <p:sp>
        <p:nvSpPr>
          <p:cNvPr id="11" name="Diagrama de flujo: unión de suma 10">
            <a:extLst>
              <a:ext uri="{FF2B5EF4-FFF2-40B4-BE49-F238E27FC236}">
                <a16:creationId xmlns:a16="http://schemas.microsoft.com/office/drawing/2014/main" id="{7C4F8A31-63C6-AD8A-0961-6975387C8033}"/>
              </a:ext>
            </a:extLst>
          </p:cNvPr>
          <p:cNvSpPr/>
          <p:nvPr/>
        </p:nvSpPr>
        <p:spPr>
          <a:xfrm>
            <a:off x="5328621" y="1957352"/>
            <a:ext cx="548097" cy="549268"/>
          </a:xfrm>
          <a:prstGeom prst="flowChartSummingJunction">
            <a:avLst/>
          </a:prstGeom>
          <a:noFill/>
          <a:ln w="127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r>
              <a:rPr lang="es-ES" sz="700" dirty="0">
                <a:solidFill>
                  <a:schemeClr val="tx1"/>
                </a:solidFill>
              </a:rPr>
              <a:t>      DEC</a:t>
            </a:r>
          </a:p>
          <a:p>
            <a:endParaRPr lang="es-ES" sz="700" dirty="0">
              <a:solidFill>
                <a:schemeClr val="tx1"/>
              </a:solidFill>
            </a:endParaRP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r>
              <a:rPr lang="es-ES" sz="700" dirty="0">
                <a:solidFill>
                  <a:schemeClr val="tx1"/>
                </a:solidFill>
              </a:rPr>
              <a:t>5M3</a:t>
            </a:r>
            <a:endParaRPr lang="es-ES" sz="1600" dirty="0"/>
          </a:p>
        </p:txBody>
      </p:sp>
      <p:cxnSp>
        <p:nvCxnSpPr>
          <p:cNvPr id="14" name="Conector: angular 13">
            <a:extLst>
              <a:ext uri="{FF2B5EF4-FFF2-40B4-BE49-F238E27FC236}">
                <a16:creationId xmlns:a16="http://schemas.microsoft.com/office/drawing/2014/main" id="{FECB7968-813F-6726-8BF5-0025B13E6A8B}"/>
              </a:ext>
            </a:extLst>
          </p:cNvPr>
          <p:cNvCxnSpPr>
            <a:cxnSpLocks/>
          </p:cNvCxnSpPr>
          <p:nvPr/>
        </p:nvCxnSpPr>
        <p:spPr>
          <a:xfrm flipV="1">
            <a:off x="4410810" y="2185844"/>
            <a:ext cx="189281" cy="2605"/>
          </a:xfrm>
          <a:prstGeom prst="bentConnector3">
            <a:avLst/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upo 15">
            <a:extLst>
              <a:ext uri="{FF2B5EF4-FFF2-40B4-BE49-F238E27FC236}">
                <a16:creationId xmlns:a16="http://schemas.microsoft.com/office/drawing/2014/main" id="{9511FE4E-C780-1339-3B35-87882E6FC470}"/>
              </a:ext>
            </a:extLst>
          </p:cNvPr>
          <p:cNvGrpSpPr/>
          <p:nvPr/>
        </p:nvGrpSpPr>
        <p:grpSpPr>
          <a:xfrm>
            <a:off x="4450763" y="1230937"/>
            <a:ext cx="574249" cy="576746"/>
            <a:chOff x="5995839" y="2379131"/>
            <a:chExt cx="574249" cy="576746"/>
          </a:xfrm>
        </p:grpSpPr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1F3A0992-C4FC-6653-BA26-2294AE604368}"/>
                </a:ext>
              </a:extLst>
            </p:cNvPr>
            <p:cNvSpPr/>
            <p:nvPr/>
          </p:nvSpPr>
          <p:spPr>
            <a:xfrm>
              <a:off x="5995839" y="2379131"/>
              <a:ext cx="574249" cy="576746"/>
            </a:xfrm>
            <a:prstGeom prst="ellipse">
              <a:avLst/>
            </a:prstGeom>
            <a:noFill/>
            <a:ln w="12700"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700" dirty="0">
                  <a:solidFill>
                    <a:schemeClr val="tx1"/>
                  </a:solidFill>
                </a:rPr>
                <a:t>DEXT</a:t>
              </a:r>
            </a:p>
            <a:p>
              <a:pPr algn="ctr"/>
              <a:endParaRPr lang="es-ES" sz="700" dirty="0">
                <a:solidFill>
                  <a:schemeClr val="tx1"/>
                </a:solidFill>
              </a:endParaRPr>
            </a:p>
            <a:p>
              <a:pPr algn="ctr"/>
              <a:endParaRPr lang="es-ES" sz="700" dirty="0">
                <a:solidFill>
                  <a:schemeClr val="tx1"/>
                </a:solidFill>
              </a:endParaRPr>
            </a:p>
            <a:p>
              <a:pPr algn="ctr"/>
              <a:r>
                <a:rPr lang="es-ES" sz="700" dirty="0">
                  <a:solidFill>
                    <a:schemeClr val="tx1"/>
                  </a:solidFill>
                </a:rPr>
                <a:t>5M3</a:t>
              </a:r>
            </a:p>
          </p:txBody>
        </p:sp>
        <p:sp>
          <p:nvSpPr>
            <p:cNvPr id="15" name="Elipse 14">
              <a:extLst>
                <a:ext uri="{FF2B5EF4-FFF2-40B4-BE49-F238E27FC236}">
                  <a16:creationId xmlns:a16="http://schemas.microsoft.com/office/drawing/2014/main" id="{4D5254F3-9759-43F5-B56A-5CC10CD8D70F}"/>
                </a:ext>
              </a:extLst>
            </p:cNvPr>
            <p:cNvSpPr/>
            <p:nvPr/>
          </p:nvSpPr>
          <p:spPr>
            <a:xfrm>
              <a:off x="6216715" y="2605109"/>
              <a:ext cx="139635" cy="131742"/>
            </a:xfrm>
            <a:prstGeom prst="ellipse">
              <a:avLst/>
            </a:prstGeom>
            <a:pattFill prst="pct50">
              <a:fgClr>
                <a:srgbClr val="7030A0"/>
              </a:fgClr>
              <a:bgClr>
                <a:schemeClr val="bg1"/>
              </a:bgClr>
            </a:pattFill>
            <a:ln w="12700"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7" name="Grupo 16">
            <a:extLst>
              <a:ext uri="{FF2B5EF4-FFF2-40B4-BE49-F238E27FC236}">
                <a16:creationId xmlns:a16="http://schemas.microsoft.com/office/drawing/2014/main" id="{E264C487-6165-A10D-C25B-8F8D2122BBEF}"/>
              </a:ext>
            </a:extLst>
          </p:cNvPr>
          <p:cNvGrpSpPr/>
          <p:nvPr/>
        </p:nvGrpSpPr>
        <p:grpSpPr>
          <a:xfrm>
            <a:off x="3754062" y="1233986"/>
            <a:ext cx="574249" cy="576746"/>
            <a:chOff x="5995839" y="2379131"/>
            <a:chExt cx="574249" cy="576746"/>
          </a:xfrm>
        </p:grpSpPr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1137CE16-E594-DE07-1DD1-2FA1628C0E5A}"/>
                </a:ext>
              </a:extLst>
            </p:cNvPr>
            <p:cNvSpPr/>
            <p:nvPr/>
          </p:nvSpPr>
          <p:spPr>
            <a:xfrm>
              <a:off x="5995839" y="2379131"/>
              <a:ext cx="574249" cy="576746"/>
            </a:xfrm>
            <a:prstGeom prst="ellipse">
              <a:avLst/>
            </a:prstGeom>
            <a:noFill/>
            <a:ln w="12700"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700" dirty="0">
                  <a:solidFill>
                    <a:schemeClr val="tx1"/>
                  </a:solidFill>
                </a:rPr>
                <a:t>DEXT</a:t>
              </a:r>
            </a:p>
            <a:p>
              <a:pPr algn="ctr"/>
              <a:endParaRPr lang="es-ES" sz="700" dirty="0">
                <a:solidFill>
                  <a:schemeClr val="tx1"/>
                </a:solidFill>
              </a:endParaRPr>
            </a:p>
            <a:p>
              <a:pPr algn="ctr"/>
              <a:endParaRPr lang="es-ES" sz="700" dirty="0">
                <a:solidFill>
                  <a:schemeClr val="tx1"/>
                </a:solidFill>
              </a:endParaRPr>
            </a:p>
            <a:p>
              <a:pPr algn="ctr"/>
              <a:r>
                <a:rPr lang="es-ES" sz="700" dirty="0">
                  <a:solidFill>
                    <a:schemeClr val="tx1"/>
                  </a:solidFill>
                </a:rPr>
                <a:t>5M3</a:t>
              </a:r>
            </a:p>
          </p:txBody>
        </p:sp>
        <p:sp>
          <p:nvSpPr>
            <p:cNvPr id="19" name="Elipse 18">
              <a:extLst>
                <a:ext uri="{FF2B5EF4-FFF2-40B4-BE49-F238E27FC236}">
                  <a16:creationId xmlns:a16="http://schemas.microsoft.com/office/drawing/2014/main" id="{F84B5C66-4C0D-B679-9CD7-AB3277B10E8D}"/>
                </a:ext>
              </a:extLst>
            </p:cNvPr>
            <p:cNvSpPr/>
            <p:nvPr/>
          </p:nvSpPr>
          <p:spPr>
            <a:xfrm>
              <a:off x="6216715" y="2605109"/>
              <a:ext cx="139635" cy="131742"/>
            </a:xfrm>
            <a:prstGeom prst="ellipse">
              <a:avLst/>
            </a:prstGeom>
            <a:pattFill prst="pct50">
              <a:fgClr>
                <a:srgbClr val="7030A0"/>
              </a:fgClr>
              <a:bgClr>
                <a:schemeClr val="bg1"/>
              </a:bgClr>
            </a:pattFill>
            <a:ln w="12700"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cxnSp>
        <p:nvCxnSpPr>
          <p:cNvPr id="20" name="Conector: angular 19">
            <a:extLst>
              <a:ext uri="{FF2B5EF4-FFF2-40B4-BE49-F238E27FC236}">
                <a16:creationId xmlns:a16="http://schemas.microsoft.com/office/drawing/2014/main" id="{15DC043F-7C8E-DEA9-0F31-6D1C1FD02888}"/>
              </a:ext>
            </a:extLst>
          </p:cNvPr>
          <p:cNvCxnSpPr>
            <a:cxnSpLocks/>
            <a:stCxn id="9" idx="0"/>
            <a:endCxn id="12" idx="4"/>
          </p:cNvCxnSpPr>
          <p:nvPr/>
        </p:nvCxnSpPr>
        <p:spPr>
          <a:xfrm rot="5400000" flipH="1" flipV="1">
            <a:off x="4594845" y="1946377"/>
            <a:ext cx="281737" cy="4350"/>
          </a:xfrm>
          <a:prstGeom prst="bentConnector3">
            <a:avLst>
              <a:gd name="adj1" fmla="val 50000"/>
            </a:avLst>
          </a:prstGeom>
          <a:ln w="12700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ector: angular 41">
            <a:extLst>
              <a:ext uri="{FF2B5EF4-FFF2-40B4-BE49-F238E27FC236}">
                <a16:creationId xmlns:a16="http://schemas.microsoft.com/office/drawing/2014/main" id="{88AA3ECD-56F0-9618-6FA1-122505CAE6BD}"/>
              </a:ext>
            </a:extLst>
          </p:cNvPr>
          <p:cNvCxnSpPr/>
          <p:nvPr/>
        </p:nvCxnSpPr>
        <p:spPr>
          <a:xfrm flipV="1">
            <a:off x="4410810" y="2289668"/>
            <a:ext cx="189281" cy="2605"/>
          </a:xfrm>
          <a:prstGeom prst="bentConnector3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ector: angular 45">
            <a:extLst>
              <a:ext uri="{FF2B5EF4-FFF2-40B4-BE49-F238E27FC236}">
                <a16:creationId xmlns:a16="http://schemas.microsoft.com/office/drawing/2014/main" id="{54F869AA-195C-8C76-E763-76EA6BC4C344}"/>
              </a:ext>
            </a:extLst>
          </p:cNvPr>
          <p:cNvCxnSpPr>
            <a:cxnSpLocks/>
            <a:stCxn id="9" idx="3"/>
            <a:endCxn id="11" idx="2"/>
          </p:cNvCxnSpPr>
          <p:nvPr/>
        </p:nvCxnSpPr>
        <p:spPr>
          <a:xfrm>
            <a:off x="4866984" y="2228708"/>
            <a:ext cx="461637" cy="3278"/>
          </a:xfrm>
          <a:prstGeom prst="bentConnector3">
            <a:avLst/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Elipse 49">
            <a:extLst>
              <a:ext uri="{FF2B5EF4-FFF2-40B4-BE49-F238E27FC236}">
                <a16:creationId xmlns:a16="http://schemas.microsoft.com/office/drawing/2014/main" id="{B1CF56A4-DF1A-8C36-0C0F-72F979B5E9F3}"/>
              </a:ext>
            </a:extLst>
          </p:cNvPr>
          <p:cNvSpPr/>
          <p:nvPr/>
        </p:nvSpPr>
        <p:spPr>
          <a:xfrm>
            <a:off x="6138393" y="1940335"/>
            <a:ext cx="574249" cy="576746"/>
          </a:xfrm>
          <a:prstGeom prst="ellipse">
            <a:avLst/>
          </a:prstGeom>
          <a:noFill/>
          <a:ln w="127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SG</a:t>
            </a: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r>
              <a:rPr lang="es-ES" sz="700" dirty="0">
                <a:solidFill>
                  <a:schemeClr val="tx1"/>
                </a:solidFill>
              </a:rPr>
              <a:t>3m3</a:t>
            </a:r>
          </a:p>
        </p:txBody>
      </p:sp>
      <p:cxnSp>
        <p:nvCxnSpPr>
          <p:cNvPr id="53" name="Conector recto 52">
            <a:extLst>
              <a:ext uri="{FF2B5EF4-FFF2-40B4-BE49-F238E27FC236}">
                <a16:creationId xmlns:a16="http://schemas.microsoft.com/office/drawing/2014/main" id="{2D8A2063-1F3A-3C9A-D5DF-5FB71ADBAB08}"/>
              </a:ext>
            </a:extLst>
          </p:cNvPr>
          <p:cNvCxnSpPr>
            <a:cxnSpLocks/>
          </p:cNvCxnSpPr>
          <p:nvPr/>
        </p:nvCxnSpPr>
        <p:spPr>
          <a:xfrm>
            <a:off x="6323821" y="2024745"/>
            <a:ext cx="0" cy="407822"/>
          </a:xfrm>
          <a:prstGeom prst="line">
            <a:avLst/>
          </a:prstGeom>
          <a:ln w="95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Elipse 58">
            <a:extLst>
              <a:ext uri="{FF2B5EF4-FFF2-40B4-BE49-F238E27FC236}">
                <a16:creationId xmlns:a16="http://schemas.microsoft.com/office/drawing/2014/main" id="{4A35651E-B191-80CB-09A3-6A4F80EA4CDC}"/>
              </a:ext>
            </a:extLst>
          </p:cNvPr>
          <p:cNvSpPr/>
          <p:nvPr/>
        </p:nvSpPr>
        <p:spPr>
          <a:xfrm>
            <a:off x="6985548" y="1941726"/>
            <a:ext cx="574249" cy="576746"/>
          </a:xfrm>
          <a:prstGeom prst="ellipse">
            <a:avLst/>
          </a:prstGeom>
          <a:noFill/>
          <a:ln w="127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DH</a:t>
            </a:r>
          </a:p>
          <a:p>
            <a:pPr marL="49213" algn="ctr"/>
            <a:r>
              <a:rPr lang="es-ES" sz="700" dirty="0">
                <a:solidFill>
                  <a:schemeClr val="tx1"/>
                </a:solidFill>
              </a:rPr>
              <a:t>2,5M3</a:t>
            </a:r>
          </a:p>
        </p:txBody>
      </p:sp>
      <p:sp>
        <p:nvSpPr>
          <p:cNvPr id="60" name="Elipse 59">
            <a:extLst>
              <a:ext uri="{FF2B5EF4-FFF2-40B4-BE49-F238E27FC236}">
                <a16:creationId xmlns:a16="http://schemas.microsoft.com/office/drawing/2014/main" id="{4C42DB1A-CB05-7691-A0A8-0482D8B3E351}"/>
              </a:ext>
            </a:extLst>
          </p:cNvPr>
          <p:cNvSpPr/>
          <p:nvPr/>
        </p:nvSpPr>
        <p:spPr>
          <a:xfrm>
            <a:off x="8141369" y="2665597"/>
            <a:ext cx="317164" cy="332508"/>
          </a:xfrm>
          <a:prstGeom prst="ellipse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FS</a:t>
            </a:r>
          </a:p>
        </p:txBody>
      </p:sp>
      <p:sp>
        <p:nvSpPr>
          <p:cNvPr id="61" name="Elipse 60">
            <a:extLst>
              <a:ext uri="{FF2B5EF4-FFF2-40B4-BE49-F238E27FC236}">
                <a16:creationId xmlns:a16="http://schemas.microsoft.com/office/drawing/2014/main" id="{EFCDC7F9-E521-1A20-AA0F-7671BA34F631}"/>
              </a:ext>
            </a:extLst>
          </p:cNvPr>
          <p:cNvSpPr/>
          <p:nvPr/>
        </p:nvSpPr>
        <p:spPr>
          <a:xfrm>
            <a:off x="7801153" y="2660827"/>
            <a:ext cx="333148" cy="332508"/>
          </a:xfrm>
          <a:prstGeom prst="ellipse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CAG</a:t>
            </a:r>
          </a:p>
        </p:txBody>
      </p:sp>
      <p:cxnSp>
        <p:nvCxnSpPr>
          <p:cNvPr id="62" name="Conector: angular 61">
            <a:extLst>
              <a:ext uri="{FF2B5EF4-FFF2-40B4-BE49-F238E27FC236}">
                <a16:creationId xmlns:a16="http://schemas.microsoft.com/office/drawing/2014/main" id="{7EED5620-1A17-43EB-0E4F-D352A3C7F34D}"/>
              </a:ext>
            </a:extLst>
          </p:cNvPr>
          <p:cNvCxnSpPr>
            <a:cxnSpLocks/>
            <a:stCxn id="11" idx="6"/>
            <a:endCxn id="50" idx="2"/>
          </p:cNvCxnSpPr>
          <p:nvPr/>
        </p:nvCxnSpPr>
        <p:spPr>
          <a:xfrm flipV="1">
            <a:off x="5876718" y="2228708"/>
            <a:ext cx="261675" cy="3278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Conector: angular 71">
            <a:extLst>
              <a:ext uri="{FF2B5EF4-FFF2-40B4-BE49-F238E27FC236}">
                <a16:creationId xmlns:a16="http://schemas.microsoft.com/office/drawing/2014/main" id="{C18E9B8E-80E1-3116-3840-6F3AB6BEC255}"/>
              </a:ext>
            </a:extLst>
          </p:cNvPr>
          <p:cNvCxnSpPr>
            <a:cxnSpLocks/>
            <a:stCxn id="50" idx="6"/>
            <a:endCxn id="59" idx="2"/>
          </p:cNvCxnSpPr>
          <p:nvPr/>
        </p:nvCxnSpPr>
        <p:spPr>
          <a:xfrm>
            <a:off x="6712642" y="2228708"/>
            <a:ext cx="272906" cy="1391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Conector: angular 75">
            <a:extLst>
              <a:ext uri="{FF2B5EF4-FFF2-40B4-BE49-F238E27FC236}">
                <a16:creationId xmlns:a16="http://schemas.microsoft.com/office/drawing/2014/main" id="{8A2FC659-1C65-4C42-6E1A-D4E3648CEA8C}"/>
              </a:ext>
            </a:extLst>
          </p:cNvPr>
          <p:cNvCxnSpPr>
            <a:cxnSpLocks/>
            <a:stCxn id="59" idx="6"/>
            <a:endCxn id="79" idx="1"/>
          </p:cNvCxnSpPr>
          <p:nvPr/>
        </p:nvCxnSpPr>
        <p:spPr>
          <a:xfrm flipV="1">
            <a:off x="7559797" y="2230013"/>
            <a:ext cx="496240" cy="86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Placa 78">
            <a:extLst>
              <a:ext uri="{FF2B5EF4-FFF2-40B4-BE49-F238E27FC236}">
                <a16:creationId xmlns:a16="http://schemas.microsoft.com/office/drawing/2014/main" id="{C87A3D03-7CCC-C3EB-E03B-3EDB8493497D}"/>
              </a:ext>
            </a:extLst>
          </p:cNvPr>
          <p:cNvSpPr/>
          <p:nvPr/>
        </p:nvSpPr>
        <p:spPr>
          <a:xfrm>
            <a:off x="8056037" y="2133175"/>
            <a:ext cx="495425" cy="193675"/>
          </a:xfrm>
          <a:prstGeom prst="plaque">
            <a:avLst>
              <a:gd name="adj" fmla="val 24208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EV6V</a:t>
            </a:r>
          </a:p>
        </p:txBody>
      </p:sp>
      <p:cxnSp>
        <p:nvCxnSpPr>
          <p:cNvPr id="83" name="Conector: angular 82">
            <a:extLst>
              <a:ext uri="{FF2B5EF4-FFF2-40B4-BE49-F238E27FC236}">
                <a16:creationId xmlns:a16="http://schemas.microsoft.com/office/drawing/2014/main" id="{B1A162EE-22C9-879F-31D8-3F939B8199E6}"/>
              </a:ext>
            </a:extLst>
          </p:cNvPr>
          <p:cNvCxnSpPr>
            <a:cxnSpLocks/>
            <a:stCxn id="79" idx="0"/>
            <a:endCxn id="11" idx="0"/>
          </p:cNvCxnSpPr>
          <p:nvPr/>
        </p:nvCxnSpPr>
        <p:spPr>
          <a:xfrm rot="16200000" flipV="1">
            <a:off x="6865299" y="694724"/>
            <a:ext cx="175823" cy="2701080"/>
          </a:xfrm>
          <a:prstGeom prst="bentConnector3">
            <a:avLst>
              <a:gd name="adj1" fmla="val 230017"/>
            </a:avLst>
          </a:prstGeom>
          <a:ln w="1270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Elipse 86">
            <a:extLst>
              <a:ext uri="{FF2B5EF4-FFF2-40B4-BE49-F238E27FC236}">
                <a16:creationId xmlns:a16="http://schemas.microsoft.com/office/drawing/2014/main" id="{56BB485D-C9EC-638D-D9EB-3BCCCAF75743}"/>
              </a:ext>
            </a:extLst>
          </p:cNvPr>
          <p:cNvSpPr/>
          <p:nvPr/>
        </p:nvSpPr>
        <p:spPr>
          <a:xfrm>
            <a:off x="7866841" y="4811103"/>
            <a:ext cx="359367" cy="376312"/>
          </a:xfrm>
          <a:prstGeom prst="ellipse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DR</a:t>
            </a:r>
          </a:p>
          <a:p>
            <a:pPr marL="49213" algn="ctr"/>
            <a:r>
              <a:rPr lang="es-ES" sz="700" dirty="0">
                <a:solidFill>
                  <a:schemeClr val="tx1"/>
                </a:solidFill>
              </a:rPr>
              <a:t>1M3</a:t>
            </a:r>
          </a:p>
        </p:txBody>
      </p:sp>
      <p:cxnSp>
        <p:nvCxnSpPr>
          <p:cNvPr id="88" name="Conector: angular 87">
            <a:extLst>
              <a:ext uri="{FF2B5EF4-FFF2-40B4-BE49-F238E27FC236}">
                <a16:creationId xmlns:a16="http://schemas.microsoft.com/office/drawing/2014/main" id="{E51F2454-4C8B-F666-4F2C-370FE2233D81}"/>
              </a:ext>
            </a:extLst>
          </p:cNvPr>
          <p:cNvCxnSpPr>
            <a:cxnSpLocks/>
            <a:stCxn id="87" idx="6"/>
            <a:endCxn id="79" idx="3"/>
          </p:cNvCxnSpPr>
          <p:nvPr/>
        </p:nvCxnSpPr>
        <p:spPr>
          <a:xfrm flipV="1">
            <a:off x="8226208" y="2230013"/>
            <a:ext cx="325254" cy="2769246"/>
          </a:xfrm>
          <a:prstGeom prst="bentConnector3">
            <a:avLst>
              <a:gd name="adj1" fmla="val 170284"/>
            </a:avLst>
          </a:prstGeom>
          <a:ln w="127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4" name="Conector: angular 123">
            <a:extLst>
              <a:ext uri="{FF2B5EF4-FFF2-40B4-BE49-F238E27FC236}">
                <a16:creationId xmlns:a16="http://schemas.microsoft.com/office/drawing/2014/main" id="{E1C3C959-D394-C19C-543F-1F77410EDA72}"/>
              </a:ext>
            </a:extLst>
          </p:cNvPr>
          <p:cNvCxnSpPr>
            <a:cxnSpLocks/>
            <a:stCxn id="18" idx="6"/>
            <a:endCxn id="12" idx="2"/>
          </p:cNvCxnSpPr>
          <p:nvPr/>
        </p:nvCxnSpPr>
        <p:spPr>
          <a:xfrm flipV="1">
            <a:off x="4328311" y="1519310"/>
            <a:ext cx="122452" cy="3049"/>
          </a:xfrm>
          <a:prstGeom prst="bentConnector3">
            <a:avLst>
              <a:gd name="adj1" fmla="val 50000"/>
            </a:avLst>
          </a:prstGeom>
          <a:ln w="12700">
            <a:solidFill>
              <a:srgbClr val="7030A0"/>
            </a:solidFill>
            <a:headEnd w="sm" len="sm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7" name="Elipse 126">
            <a:extLst>
              <a:ext uri="{FF2B5EF4-FFF2-40B4-BE49-F238E27FC236}">
                <a16:creationId xmlns:a16="http://schemas.microsoft.com/office/drawing/2014/main" id="{11B5BD5C-8487-B24A-E810-5474D77B393F}"/>
              </a:ext>
            </a:extLst>
          </p:cNvPr>
          <p:cNvSpPr/>
          <p:nvPr/>
        </p:nvSpPr>
        <p:spPr>
          <a:xfrm>
            <a:off x="4820878" y="3285207"/>
            <a:ext cx="574249" cy="576746"/>
          </a:xfrm>
          <a:prstGeom prst="ellipse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DT</a:t>
            </a:r>
          </a:p>
          <a:p>
            <a:pPr marL="49213" algn="ctr"/>
            <a:r>
              <a:rPr lang="es-ES" sz="700" dirty="0">
                <a:solidFill>
                  <a:schemeClr val="tx1"/>
                </a:solidFill>
              </a:rPr>
              <a:t>15M3</a:t>
            </a:r>
          </a:p>
        </p:txBody>
      </p:sp>
      <p:cxnSp>
        <p:nvCxnSpPr>
          <p:cNvPr id="128" name="Conector: angular 127">
            <a:extLst>
              <a:ext uri="{FF2B5EF4-FFF2-40B4-BE49-F238E27FC236}">
                <a16:creationId xmlns:a16="http://schemas.microsoft.com/office/drawing/2014/main" id="{A2D08290-4306-DC5A-E4FC-87A432CE3D86}"/>
              </a:ext>
            </a:extLst>
          </p:cNvPr>
          <p:cNvCxnSpPr>
            <a:cxnSpLocks/>
            <a:stCxn id="61" idx="4"/>
            <a:endCxn id="127" idx="6"/>
          </p:cNvCxnSpPr>
          <p:nvPr/>
        </p:nvCxnSpPr>
        <p:spPr>
          <a:xfrm rot="5400000">
            <a:off x="6391305" y="1997157"/>
            <a:ext cx="580245" cy="2572600"/>
          </a:xfrm>
          <a:prstGeom prst="bentConnector2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Conector: angular 136">
            <a:extLst>
              <a:ext uri="{FF2B5EF4-FFF2-40B4-BE49-F238E27FC236}">
                <a16:creationId xmlns:a16="http://schemas.microsoft.com/office/drawing/2014/main" id="{155227E3-C72E-B200-2D44-06A72883D7B6}"/>
              </a:ext>
            </a:extLst>
          </p:cNvPr>
          <p:cNvCxnSpPr>
            <a:cxnSpLocks/>
            <a:stCxn id="127" idx="2"/>
            <a:endCxn id="5" idx="2"/>
          </p:cNvCxnSpPr>
          <p:nvPr/>
        </p:nvCxnSpPr>
        <p:spPr>
          <a:xfrm rot="10800000">
            <a:off x="3048908" y="2439060"/>
            <a:ext cx="1771970" cy="1134521"/>
          </a:xfrm>
          <a:prstGeom prst="bentConnector2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1" name="Elipse 150">
            <a:extLst>
              <a:ext uri="{FF2B5EF4-FFF2-40B4-BE49-F238E27FC236}">
                <a16:creationId xmlns:a16="http://schemas.microsoft.com/office/drawing/2014/main" id="{3BB4EA15-1CA0-BD05-ACCB-9B8483CCB756}"/>
              </a:ext>
            </a:extLst>
          </p:cNvPr>
          <p:cNvSpPr/>
          <p:nvPr/>
        </p:nvSpPr>
        <p:spPr>
          <a:xfrm>
            <a:off x="6492467" y="2963306"/>
            <a:ext cx="356030" cy="376970"/>
          </a:xfrm>
          <a:prstGeom prst="ellipse">
            <a:avLst/>
          </a:prstGeom>
          <a:noFill/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s-ES" sz="700" dirty="0" err="1">
                <a:solidFill>
                  <a:schemeClr val="tx1"/>
                </a:solidFill>
              </a:rPr>
              <a:t>DClor</a:t>
            </a:r>
            <a:endParaRPr lang="es-ES" sz="700" dirty="0">
              <a:solidFill>
                <a:schemeClr val="tx1"/>
              </a:solidFill>
            </a:endParaRPr>
          </a:p>
        </p:txBody>
      </p:sp>
      <p:cxnSp>
        <p:nvCxnSpPr>
          <p:cNvPr id="152" name="Conector: angular 151">
            <a:extLst>
              <a:ext uri="{FF2B5EF4-FFF2-40B4-BE49-F238E27FC236}">
                <a16:creationId xmlns:a16="http://schemas.microsoft.com/office/drawing/2014/main" id="{61B026C5-431B-5BFA-2DBE-0F88138DB70E}"/>
              </a:ext>
            </a:extLst>
          </p:cNvPr>
          <p:cNvCxnSpPr>
            <a:cxnSpLocks/>
            <a:stCxn id="151" idx="6"/>
          </p:cNvCxnSpPr>
          <p:nvPr/>
        </p:nvCxnSpPr>
        <p:spPr>
          <a:xfrm>
            <a:off x="6848497" y="3151791"/>
            <a:ext cx="264542" cy="430920"/>
          </a:xfrm>
          <a:prstGeom prst="bentConnector2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Conector: angular 153">
            <a:extLst>
              <a:ext uri="{FF2B5EF4-FFF2-40B4-BE49-F238E27FC236}">
                <a16:creationId xmlns:a16="http://schemas.microsoft.com/office/drawing/2014/main" id="{547AB0CC-52C2-8D82-94FF-EA4DF4994044}"/>
              </a:ext>
            </a:extLst>
          </p:cNvPr>
          <p:cNvCxnSpPr>
            <a:cxnSpLocks/>
            <a:stCxn id="59" idx="4"/>
            <a:endCxn id="10" idx="3"/>
          </p:cNvCxnSpPr>
          <p:nvPr/>
        </p:nvCxnSpPr>
        <p:spPr>
          <a:xfrm rot="5400000">
            <a:off x="6168053" y="1673356"/>
            <a:ext cx="259504" cy="1949736"/>
          </a:xfrm>
          <a:prstGeom prst="bentConnector2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2" name="Conector: angular 171">
            <a:extLst>
              <a:ext uri="{FF2B5EF4-FFF2-40B4-BE49-F238E27FC236}">
                <a16:creationId xmlns:a16="http://schemas.microsoft.com/office/drawing/2014/main" id="{9C998204-29EA-331C-95F1-F354BF6655D3}"/>
              </a:ext>
            </a:extLst>
          </p:cNvPr>
          <p:cNvCxnSpPr>
            <a:cxnSpLocks/>
            <a:stCxn id="127" idx="0"/>
            <a:endCxn id="10" idx="2"/>
          </p:cNvCxnSpPr>
          <p:nvPr/>
        </p:nvCxnSpPr>
        <p:spPr>
          <a:xfrm rot="16200000" flipV="1">
            <a:off x="4934839" y="3112042"/>
            <a:ext cx="340977" cy="5353"/>
          </a:xfrm>
          <a:prstGeom prst="bentConnector3">
            <a:avLst>
              <a:gd name="adj1" fmla="val 50000"/>
            </a:avLst>
          </a:prstGeom>
          <a:ln w="127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6" name="CuadroTexto 175">
            <a:extLst>
              <a:ext uri="{FF2B5EF4-FFF2-40B4-BE49-F238E27FC236}">
                <a16:creationId xmlns:a16="http://schemas.microsoft.com/office/drawing/2014/main" id="{D3D253B5-4823-09B8-A164-A67B777EF68E}"/>
              </a:ext>
            </a:extLst>
          </p:cNvPr>
          <p:cNvSpPr txBox="1"/>
          <p:nvPr/>
        </p:nvSpPr>
        <p:spPr>
          <a:xfrm>
            <a:off x="5768237" y="2593367"/>
            <a:ext cx="16114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700" i="1" dirty="0" err="1"/>
              <a:t>Sobreeixidor</a:t>
            </a:r>
            <a:r>
              <a:rPr lang="es-ES" sz="700" i="1" dirty="0"/>
              <a:t> </a:t>
            </a:r>
            <a:r>
              <a:rPr lang="es-ES" sz="700" i="1" dirty="0" err="1"/>
              <a:t>Emergència</a:t>
            </a:r>
            <a:endParaRPr lang="es-ES" sz="700" i="1" dirty="0"/>
          </a:p>
        </p:txBody>
      </p:sp>
      <p:sp>
        <p:nvSpPr>
          <p:cNvPr id="178" name="CuadroTexto 177">
            <a:extLst>
              <a:ext uri="{FF2B5EF4-FFF2-40B4-BE49-F238E27FC236}">
                <a16:creationId xmlns:a16="http://schemas.microsoft.com/office/drawing/2014/main" id="{58EFA7B7-CFF4-FC8E-1A6C-FB792BF91EFA}"/>
              </a:ext>
            </a:extLst>
          </p:cNvPr>
          <p:cNvSpPr txBox="1"/>
          <p:nvPr/>
        </p:nvSpPr>
        <p:spPr>
          <a:xfrm>
            <a:off x="3539285" y="2665597"/>
            <a:ext cx="100380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900" b="1" dirty="0">
                <a:solidFill>
                  <a:srgbClr val="00B050"/>
                </a:solidFill>
              </a:rPr>
              <a:t>CLAVEGUERAM</a:t>
            </a:r>
          </a:p>
        </p:txBody>
      </p:sp>
      <p:cxnSp>
        <p:nvCxnSpPr>
          <p:cNvPr id="179" name="Conector: angular 178">
            <a:extLst>
              <a:ext uri="{FF2B5EF4-FFF2-40B4-BE49-F238E27FC236}">
                <a16:creationId xmlns:a16="http://schemas.microsoft.com/office/drawing/2014/main" id="{33A24B05-53E6-54BF-0157-805133D7BFF9}"/>
              </a:ext>
            </a:extLst>
          </p:cNvPr>
          <p:cNvCxnSpPr>
            <a:cxnSpLocks/>
            <a:stCxn id="10" idx="1"/>
            <a:endCxn id="178" idx="3"/>
          </p:cNvCxnSpPr>
          <p:nvPr/>
        </p:nvCxnSpPr>
        <p:spPr>
          <a:xfrm rot="10800000" flipV="1">
            <a:off x="4543086" y="2777975"/>
            <a:ext cx="339276" cy="3037"/>
          </a:xfrm>
          <a:prstGeom prst="bentConnector3">
            <a:avLst>
              <a:gd name="adj1" fmla="val 50000"/>
            </a:avLst>
          </a:prstGeom>
          <a:ln w="127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9" name="Conector recto 198">
            <a:extLst>
              <a:ext uri="{FF2B5EF4-FFF2-40B4-BE49-F238E27FC236}">
                <a16:creationId xmlns:a16="http://schemas.microsoft.com/office/drawing/2014/main" id="{824F65CA-52AF-9DD8-691B-E6B3F1DEECEB}"/>
              </a:ext>
            </a:extLst>
          </p:cNvPr>
          <p:cNvCxnSpPr>
            <a:cxnSpLocks/>
          </p:cNvCxnSpPr>
          <p:nvPr/>
        </p:nvCxnSpPr>
        <p:spPr>
          <a:xfrm>
            <a:off x="6513929" y="2035740"/>
            <a:ext cx="0" cy="407822"/>
          </a:xfrm>
          <a:prstGeom prst="line">
            <a:avLst/>
          </a:prstGeom>
          <a:ln w="95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3" name="Elipse 222">
            <a:extLst>
              <a:ext uri="{FF2B5EF4-FFF2-40B4-BE49-F238E27FC236}">
                <a16:creationId xmlns:a16="http://schemas.microsoft.com/office/drawing/2014/main" id="{676C4176-1B4E-B5B1-609E-F7CBBEDA5983}"/>
              </a:ext>
            </a:extLst>
          </p:cNvPr>
          <p:cNvSpPr/>
          <p:nvPr/>
        </p:nvSpPr>
        <p:spPr>
          <a:xfrm>
            <a:off x="4823801" y="4230087"/>
            <a:ext cx="574249" cy="576746"/>
          </a:xfrm>
          <a:prstGeom prst="ellipse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D0</a:t>
            </a:r>
          </a:p>
          <a:p>
            <a:pPr marL="49213" algn="ctr"/>
            <a:r>
              <a:rPr lang="es-ES" sz="700" dirty="0">
                <a:solidFill>
                  <a:schemeClr val="tx1"/>
                </a:solidFill>
              </a:rPr>
              <a:t>10M3</a:t>
            </a:r>
          </a:p>
        </p:txBody>
      </p:sp>
      <p:sp>
        <p:nvSpPr>
          <p:cNvPr id="224" name="CuadroTexto 223">
            <a:extLst>
              <a:ext uri="{FF2B5EF4-FFF2-40B4-BE49-F238E27FC236}">
                <a16:creationId xmlns:a16="http://schemas.microsoft.com/office/drawing/2014/main" id="{B6E69738-4A39-EBDA-A84C-5D5D7C53C200}"/>
              </a:ext>
            </a:extLst>
          </p:cNvPr>
          <p:cNvSpPr txBox="1"/>
          <p:nvPr/>
        </p:nvSpPr>
        <p:spPr>
          <a:xfrm>
            <a:off x="7783524" y="3932312"/>
            <a:ext cx="54053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900" b="1" dirty="0">
                <a:solidFill>
                  <a:srgbClr val="0070C0"/>
                </a:solidFill>
              </a:rPr>
              <a:t>XARXA</a:t>
            </a:r>
          </a:p>
        </p:txBody>
      </p:sp>
      <p:cxnSp>
        <p:nvCxnSpPr>
          <p:cNvPr id="225" name="Conector: angular 224">
            <a:extLst>
              <a:ext uri="{FF2B5EF4-FFF2-40B4-BE49-F238E27FC236}">
                <a16:creationId xmlns:a16="http://schemas.microsoft.com/office/drawing/2014/main" id="{1429F382-7544-8084-5FEC-8E4F42F2BF75}"/>
              </a:ext>
            </a:extLst>
          </p:cNvPr>
          <p:cNvCxnSpPr>
            <a:cxnSpLocks/>
            <a:stCxn id="224" idx="2"/>
            <a:endCxn id="228" idx="0"/>
          </p:cNvCxnSpPr>
          <p:nvPr/>
        </p:nvCxnSpPr>
        <p:spPr>
          <a:xfrm rot="16200000" flipH="1">
            <a:off x="7942391" y="4274544"/>
            <a:ext cx="225047" cy="2246"/>
          </a:xfrm>
          <a:prstGeom prst="bentConnector3">
            <a:avLst>
              <a:gd name="adj1" fmla="val 50000"/>
            </a:avLst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8" name="Elipse 227">
            <a:extLst>
              <a:ext uri="{FF2B5EF4-FFF2-40B4-BE49-F238E27FC236}">
                <a16:creationId xmlns:a16="http://schemas.microsoft.com/office/drawing/2014/main" id="{D0259FF1-D0A7-AB5B-D1FA-8DC4DA8D961F}"/>
              </a:ext>
            </a:extLst>
          </p:cNvPr>
          <p:cNvSpPr/>
          <p:nvPr/>
        </p:nvSpPr>
        <p:spPr>
          <a:xfrm>
            <a:off x="7889463" y="4388191"/>
            <a:ext cx="333148" cy="332508"/>
          </a:xfrm>
          <a:prstGeom prst="ellipse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FB</a:t>
            </a:r>
          </a:p>
        </p:txBody>
      </p:sp>
      <p:sp>
        <p:nvSpPr>
          <p:cNvPr id="229" name="Elipse 228">
            <a:extLst>
              <a:ext uri="{FF2B5EF4-FFF2-40B4-BE49-F238E27FC236}">
                <a16:creationId xmlns:a16="http://schemas.microsoft.com/office/drawing/2014/main" id="{03D23C5F-632D-F638-C98F-539DFCB7C9B7}"/>
              </a:ext>
            </a:extLst>
          </p:cNvPr>
          <p:cNvSpPr/>
          <p:nvPr/>
        </p:nvSpPr>
        <p:spPr>
          <a:xfrm>
            <a:off x="7257983" y="4388806"/>
            <a:ext cx="333148" cy="332508"/>
          </a:xfrm>
          <a:prstGeom prst="ellipse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DEC</a:t>
            </a:r>
          </a:p>
        </p:txBody>
      </p:sp>
      <p:sp>
        <p:nvSpPr>
          <p:cNvPr id="230" name="Elipse 229">
            <a:extLst>
              <a:ext uri="{FF2B5EF4-FFF2-40B4-BE49-F238E27FC236}">
                <a16:creationId xmlns:a16="http://schemas.microsoft.com/office/drawing/2014/main" id="{FCE58C10-6419-0BEF-0454-F72A4EEFC9E3}"/>
              </a:ext>
            </a:extLst>
          </p:cNvPr>
          <p:cNvSpPr/>
          <p:nvPr/>
        </p:nvSpPr>
        <p:spPr>
          <a:xfrm>
            <a:off x="6650507" y="4389167"/>
            <a:ext cx="333148" cy="332508"/>
          </a:xfrm>
          <a:prstGeom prst="ellipse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DES</a:t>
            </a:r>
          </a:p>
        </p:txBody>
      </p:sp>
      <p:sp>
        <p:nvSpPr>
          <p:cNvPr id="231" name="Elipse 230">
            <a:extLst>
              <a:ext uri="{FF2B5EF4-FFF2-40B4-BE49-F238E27FC236}">
                <a16:creationId xmlns:a16="http://schemas.microsoft.com/office/drawing/2014/main" id="{23D9EF71-1259-2942-3293-135BC5B2EE41}"/>
              </a:ext>
            </a:extLst>
          </p:cNvPr>
          <p:cNvSpPr/>
          <p:nvPr/>
        </p:nvSpPr>
        <p:spPr>
          <a:xfrm>
            <a:off x="6317358" y="4389167"/>
            <a:ext cx="333148" cy="332508"/>
          </a:xfrm>
          <a:prstGeom prst="ellipse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DES</a:t>
            </a:r>
          </a:p>
        </p:txBody>
      </p:sp>
      <p:sp>
        <p:nvSpPr>
          <p:cNvPr id="235" name="Placa 234">
            <a:extLst>
              <a:ext uri="{FF2B5EF4-FFF2-40B4-BE49-F238E27FC236}">
                <a16:creationId xmlns:a16="http://schemas.microsoft.com/office/drawing/2014/main" id="{1B68A927-A176-5890-0A47-A05F97739059}"/>
              </a:ext>
            </a:extLst>
          </p:cNvPr>
          <p:cNvSpPr/>
          <p:nvPr/>
        </p:nvSpPr>
        <p:spPr>
          <a:xfrm>
            <a:off x="5747812" y="4905553"/>
            <a:ext cx="495425" cy="193675"/>
          </a:xfrm>
          <a:prstGeom prst="plaque">
            <a:avLst>
              <a:gd name="adj" fmla="val 24208"/>
            </a:avLst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OSM</a:t>
            </a:r>
          </a:p>
        </p:txBody>
      </p:sp>
      <p:cxnSp>
        <p:nvCxnSpPr>
          <p:cNvPr id="237" name="Conector: angular 236">
            <a:extLst>
              <a:ext uri="{FF2B5EF4-FFF2-40B4-BE49-F238E27FC236}">
                <a16:creationId xmlns:a16="http://schemas.microsoft.com/office/drawing/2014/main" id="{BAD3BCCA-6376-BB3D-CB7B-EBE701F2268E}"/>
              </a:ext>
            </a:extLst>
          </p:cNvPr>
          <p:cNvCxnSpPr>
            <a:cxnSpLocks/>
            <a:stCxn id="228" idx="2"/>
            <a:endCxn id="229" idx="6"/>
          </p:cNvCxnSpPr>
          <p:nvPr/>
        </p:nvCxnSpPr>
        <p:spPr>
          <a:xfrm rot="10800000" flipV="1">
            <a:off x="7591131" y="4554444"/>
            <a:ext cx="298332" cy="615"/>
          </a:xfrm>
          <a:prstGeom prst="bentConnector3">
            <a:avLst>
              <a:gd name="adj1" fmla="val 50000"/>
            </a:avLst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1" name="Conector: angular 240">
            <a:extLst>
              <a:ext uri="{FF2B5EF4-FFF2-40B4-BE49-F238E27FC236}">
                <a16:creationId xmlns:a16="http://schemas.microsoft.com/office/drawing/2014/main" id="{FF818361-8B69-3F5E-4E8E-A1BFB2740B95}"/>
              </a:ext>
            </a:extLst>
          </p:cNvPr>
          <p:cNvCxnSpPr>
            <a:cxnSpLocks/>
            <a:stCxn id="229" idx="2"/>
            <a:endCxn id="230" idx="6"/>
          </p:cNvCxnSpPr>
          <p:nvPr/>
        </p:nvCxnSpPr>
        <p:spPr>
          <a:xfrm rot="10800000" flipV="1">
            <a:off x="6983655" y="4555059"/>
            <a:ext cx="274328" cy="361"/>
          </a:xfrm>
          <a:prstGeom prst="bentConnector3">
            <a:avLst>
              <a:gd name="adj1" fmla="val 50000"/>
            </a:avLst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4" name="Conector: angular 243">
            <a:extLst>
              <a:ext uri="{FF2B5EF4-FFF2-40B4-BE49-F238E27FC236}">
                <a16:creationId xmlns:a16="http://schemas.microsoft.com/office/drawing/2014/main" id="{7DFF3735-D6CD-2BD6-53A4-5947ADB9A719}"/>
              </a:ext>
            </a:extLst>
          </p:cNvPr>
          <p:cNvCxnSpPr>
            <a:cxnSpLocks/>
            <a:stCxn id="231" idx="2"/>
            <a:endCxn id="235" idx="0"/>
          </p:cNvCxnSpPr>
          <p:nvPr/>
        </p:nvCxnSpPr>
        <p:spPr>
          <a:xfrm rot="10800000" flipV="1">
            <a:off x="5995526" y="4555421"/>
            <a:ext cx="321833" cy="350132"/>
          </a:xfrm>
          <a:prstGeom prst="bentConnector2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9" name="Conector: angular 248">
            <a:extLst>
              <a:ext uri="{FF2B5EF4-FFF2-40B4-BE49-F238E27FC236}">
                <a16:creationId xmlns:a16="http://schemas.microsoft.com/office/drawing/2014/main" id="{FA55738F-CF26-962F-BDB7-25D764B6D209}"/>
              </a:ext>
            </a:extLst>
          </p:cNvPr>
          <p:cNvCxnSpPr>
            <a:cxnSpLocks/>
            <a:stCxn id="235" idx="1"/>
            <a:endCxn id="223" idx="4"/>
          </p:cNvCxnSpPr>
          <p:nvPr/>
        </p:nvCxnSpPr>
        <p:spPr>
          <a:xfrm rot="10800000">
            <a:off x="5110926" y="4806833"/>
            <a:ext cx="636886" cy="195558"/>
          </a:xfrm>
          <a:prstGeom prst="bentConnector2">
            <a:avLst/>
          </a:prstGeom>
          <a:ln w="12700"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3" name="Rectángulo 252">
            <a:extLst>
              <a:ext uri="{FF2B5EF4-FFF2-40B4-BE49-F238E27FC236}">
                <a16:creationId xmlns:a16="http://schemas.microsoft.com/office/drawing/2014/main" id="{75C13C62-856E-9FD5-4DA7-18027CB0605E}"/>
              </a:ext>
            </a:extLst>
          </p:cNvPr>
          <p:cNvSpPr/>
          <p:nvPr/>
        </p:nvSpPr>
        <p:spPr>
          <a:xfrm>
            <a:off x="5644623" y="5344822"/>
            <a:ext cx="701801" cy="131187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MEMB</a:t>
            </a:r>
          </a:p>
        </p:txBody>
      </p:sp>
      <p:sp>
        <p:nvSpPr>
          <p:cNvPr id="254" name="Rectángulo 253">
            <a:extLst>
              <a:ext uri="{FF2B5EF4-FFF2-40B4-BE49-F238E27FC236}">
                <a16:creationId xmlns:a16="http://schemas.microsoft.com/office/drawing/2014/main" id="{A1D083E8-76F8-BC72-2E3E-965F5CAD8DE1}"/>
              </a:ext>
            </a:extLst>
          </p:cNvPr>
          <p:cNvSpPr/>
          <p:nvPr/>
        </p:nvSpPr>
        <p:spPr>
          <a:xfrm>
            <a:off x="5644623" y="5476009"/>
            <a:ext cx="701801" cy="131187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MEMB</a:t>
            </a:r>
          </a:p>
        </p:txBody>
      </p:sp>
      <p:sp>
        <p:nvSpPr>
          <p:cNvPr id="255" name="Rectángulo 254">
            <a:extLst>
              <a:ext uri="{FF2B5EF4-FFF2-40B4-BE49-F238E27FC236}">
                <a16:creationId xmlns:a16="http://schemas.microsoft.com/office/drawing/2014/main" id="{0623F60B-EEEF-64E6-912B-8E5C1397148D}"/>
              </a:ext>
            </a:extLst>
          </p:cNvPr>
          <p:cNvSpPr/>
          <p:nvPr/>
        </p:nvSpPr>
        <p:spPr>
          <a:xfrm>
            <a:off x="5644623" y="5607196"/>
            <a:ext cx="701801" cy="131187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MEMB</a:t>
            </a:r>
          </a:p>
        </p:txBody>
      </p:sp>
      <p:cxnSp>
        <p:nvCxnSpPr>
          <p:cNvPr id="256" name="Conector: angular 255">
            <a:extLst>
              <a:ext uri="{FF2B5EF4-FFF2-40B4-BE49-F238E27FC236}">
                <a16:creationId xmlns:a16="http://schemas.microsoft.com/office/drawing/2014/main" id="{FC5713F2-4616-C9B3-BA5E-6A884DA707AB}"/>
              </a:ext>
            </a:extLst>
          </p:cNvPr>
          <p:cNvCxnSpPr>
            <a:cxnSpLocks/>
            <a:stCxn id="223" idx="2"/>
          </p:cNvCxnSpPr>
          <p:nvPr/>
        </p:nvCxnSpPr>
        <p:spPr>
          <a:xfrm rot="10800000">
            <a:off x="2538455" y="2456864"/>
            <a:ext cx="2285346" cy="2061597"/>
          </a:xfrm>
          <a:prstGeom prst="bentConnector3">
            <a:avLst>
              <a:gd name="adj1" fmla="val 100223"/>
            </a:avLst>
          </a:prstGeom>
          <a:ln w="12700"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2" name="Conector: angular 271">
            <a:extLst>
              <a:ext uri="{FF2B5EF4-FFF2-40B4-BE49-F238E27FC236}">
                <a16:creationId xmlns:a16="http://schemas.microsoft.com/office/drawing/2014/main" id="{9F364ACD-8E5D-5C92-4018-D16F4760CE62}"/>
              </a:ext>
            </a:extLst>
          </p:cNvPr>
          <p:cNvCxnSpPr>
            <a:cxnSpLocks/>
            <a:stCxn id="224" idx="1"/>
            <a:endCxn id="127" idx="4"/>
          </p:cNvCxnSpPr>
          <p:nvPr/>
        </p:nvCxnSpPr>
        <p:spPr>
          <a:xfrm rot="10800000">
            <a:off x="5108004" y="3861954"/>
            <a:ext cx="2675521" cy="185775"/>
          </a:xfrm>
          <a:prstGeom prst="bentConnector2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7" name="Conector: angular 276">
            <a:extLst>
              <a:ext uri="{FF2B5EF4-FFF2-40B4-BE49-F238E27FC236}">
                <a16:creationId xmlns:a16="http://schemas.microsoft.com/office/drawing/2014/main" id="{3042E2A9-7339-43F5-5641-5BAEF8C67BF1}"/>
              </a:ext>
            </a:extLst>
          </p:cNvPr>
          <p:cNvCxnSpPr>
            <a:cxnSpLocks/>
            <a:stCxn id="224" idx="1"/>
            <a:endCxn id="223" idx="0"/>
          </p:cNvCxnSpPr>
          <p:nvPr/>
        </p:nvCxnSpPr>
        <p:spPr>
          <a:xfrm rot="10800000" flipV="1">
            <a:off x="5110926" y="4047727"/>
            <a:ext cx="2672598" cy="182359"/>
          </a:xfrm>
          <a:prstGeom prst="bentConnector2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0" name="Conector: angular 309">
            <a:extLst>
              <a:ext uri="{FF2B5EF4-FFF2-40B4-BE49-F238E27FC236}">
                <a16:creationId xmlns:a16="http://schemas.microsoft.com/office/drawing/2014/main" id="{95E8B4F4-17D3-0A37-A194-AF1ED42F01D3}"/>
              </a:ext>
            </a:extLst>
          </p:cNvPr>
          <p:cNvCxnSpPr>
            <a:cxnSpLocks/>
            <a:stCxn id="79" idx="2"/>
            <a:endCxn id="60" idx="0"/>
          </p:cNvCxnSpPr>
          <p:nvPr/>
        </p:nvCxnSpPr>
        <p:spPr>
          <a:xfrm rot="5400000">
            <a:off x="8132478" y="2494324"/>
            <a:ext cx="338747" cy="3799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9" name="Conector: angular 318">
            <a:extLst>
              <a:ext uri="{FF2B5EF4-FFF2-40B4-BE49-F238E27FC236}">
                <a16:creationId xmlns:a16="http://schemas.microsoft.com/office/drawing/2014/main" id="{6DDEEFCD-59E7-9CBC-2044-DAEFEC07DE9B}"/>
              </a:ext>
            </a:extLst>
          </p:cNvPr>
          <p:cNvCxnSpPr>
            <a:cxnSpLocks/>
            <a:stCxn id="224" idx="1"/>
          </p:cNvCxnSpPr>
          <p:nvPr/>
        </p:nvCxnSpPr>
        <p:spPr>
          <a:xfrm rot="10800000">
            <a:off x="2825578" y="2437502"/>
            <a:ext cx="4957947" cy="1610226"/>
          </a:xfrm>
          <a:prstGeom prst="bentConnector3">
            <a:avLst>
              <a:gd name="adj1" fmla="val 100046"/>
            </a:avLst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1" name="CuadroTexto 450">
            <a:extLst>
              <a:ext uri="{FF2B5EF4-FFF2-40B4-BE49-F238E27FC236}">
                <a16:creationId xmlns:a16="http://schemas.microsoft.com/office/drawing/2014/main" id="{77FFEF35-B9F9-372F-FB3A-C32E49C48E7E}"/>
              </a:ext>
            </a:extLst>
          </p:cNvPr>
          <p:cNvSpPr txBox="1"/>
          <p:nvPr/>
        </p:nvSpPr>
        <p:spPr>
          <a:xfrm>
            <a:off x="3010091" y="4331663"/>
            <a:ext cx="16114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700" i="1" dirty="0" err="1"/>
              <a:t>Aigua</a:t>
            </a:r>
            <a:r>
              <a:rPr lang="es-ES" sz="700" i="1" dirty="0"/>
              <a:t> </a:t>
            </a:r>
            <a:r>
              <a:rPr lang="es-ES" sz="700" i="1" dirty="0" err="1"/>
              <a:t>Osmotitzada</a:t>
            </a:r>
            <a:r>
              <a:rPr lang="es-ES" sz="700" i="1" dirty="0"/>
              <a:t> (</a:t>
            </a:r>
            <a:r>
              <a:rPr lang="es-ES" sz="700" i="1" dirty="0" err="1"/>
              <a:t>Esbandit</a:t>
            </a:r>
            <a:r>
              <a:rPr lang="es-ES" sz="700" i="1" dirty="0"/>
              <a:t>)</a:t>
            </a:r>
          </a:p>
        </p:txBody>
      </p:sp>
      <p:sp>
        <p:nvSpPr>
          <p:cNvPr id="452" name="CuadroTexto 451">
            <a:extLst>
              <a:ext uri="{FF2B5EF4-FFF2-40B4-BE49-F238E27FC236}">
                <a16:creationId xmlns:a16="http://schemas.microsoft.com/office/drawing/2014/main" id="{E0DAA82E-D5A1-BB00-2EB7-0DAF338D7088}"/>
              </a:ext>
            </a:extLst>
          </p:cNvPr>
          <p:cNvSpPr txBox="1"/>
          <p:nvPr/>
        </p:nvSpPr>
        <p:spPr>
          <a:xfrm>
            <a:off x="3000627" y="3347013"/>
            <a:ext cx="16114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700" i="1" dirty="0" err="1"/>
              <a:t>Aigua</a:t>
            </a:r>
            <a:r>
              <a:rPr lang="es-ES" sz="700" i="1" dirty="0"/>
              <a:t> Recuperada (Neteja)</a:t>
            </a:r>
          </a:p>
        </p:txBody>
      </p:sp>
      <p:sp>
        <p:nvSpPr>
          <p:cNvPr id="456" name="CuadroTexto 455">
            <a:extLst>
              <a:ext uri="{FF2B5EF4-FFF2-40B4-BE49-F238E27FC236}">
                <a16:creationId xmlns:a16="http://schemas.microsoft.com/office/drawing/2014/main" id="{D8623FFD-AF9E-C48B-76B7-A122BCD2623C}"/>
              </a:ext>
            </a:extLst>
          </p:cNvPr>
          <p:cNvSpPr txBox="1"/>
          <p:nvPr/>
        </p:nvSpPr>
        <p:spPr>
          <a:xfrm>
            <a:off x="2973973" y="3864735"/>
            <a:ext cx="16114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700" i="1" dirty="0" err="1"/>
              <a:t>Aigua</a:t>
            </a:r>
            <a:r>
              <a:rPr lang="es-ES" sz="700" i="1" dirty="0"/>
              <a:t> Xarxa (</a:t>
            </a:r>
            <a:r>
              <a:rPr lang="es-ES" sz="700" i="1" dirty="0" err="1"/>
              <a:t>altres</a:t>
            </a:r>
            <a:r>
              <a:rPr lang="es-ES" sz="700" i="1" dirty="0"/>
              <a:t> usos)</a:t>
            </a:r>
          </a:p>
        </p:txBody>
      </p:sp>
      <p:cxnSp>
        <p:nvCxnSpPr>
          <p:cNvPr id="464" name="Conector: angular 463">
            <a:extLst>
              <a:ext uri="{FF2B5EF4-FFF2-40B4-BE49-F238E27FC236}">
                <a16:creationId xmlns:a16="http://schemas.microsoft.com/office/drawing/2014/main" id="{C5CD344A-F17E-7940-9081-CA9E859E816B}"/>
              </a:ext>
            </a:extLst>
          </p:cNvPr>
          <p:cNvCxnSpPr>
            <a:cxnSpLocks/>
            <a:stCxn id="235" idx="2"/>
            <a:endCxn id="253" idx="0"/>
          </p:cNvCxnSpPr>
          <p:nvPr/>
        </p:nvCxnSpPr>
        <p:spPr>
          <a:xfrm rot="5400000">
            <a:off x="5872728" y="5222025"/>
            <a:ext cx="245594" cy="1"/>
          </a:xfrm>
          <a:prstGeom prst="bentConnector3">
            <a:avLst>
              <a:gd name="adj1" fmla="val 50000"/>
            </a:avLst>
          </a:prstGeom>
          <a:ln w="12700">
            <a:solidFill>
              <a:srgbClr val="00B0F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9" name="Conector: angular 468">
            <a:extLst>
              <a:ext uri="{FF2B5EF4-FFF2-40B4-BE49-F238E27FC236}">
                <a16:creationId xmlns:a16="http://schemas.microsoft.com/office/drawing/2014/main" id="{1DD0BD26-84CD-27FE-2F74-4168621BB94E}"/>
              </a:ext>
            </a:extLst>
          </p:cNvPr>
          <p:cNvCxnSpPr>
            <a:cxnSpLocks/>
            <a:stCxn id="235" idx="3"/>
            <a:endCxn id="87" idx="2"/>
          </p:cNvCxnSpPr>
          <p:nvPr/>
        </p:nvCxnSpPr>
        <p:spPr>
          <a:xfrm flipV="1">
            <a:off x="6243237" y="4999259"/>
            <a:ext cx="1623604" cy="3132"/>
          </a:xfrm>
          <a:prstGeom prst="bentConnector3">
            <a:avLst>
              <a:gd name="adj1" fmla="val 50000"/>
            </a:avLst>
          </a:prstGeom>
          <a:ln w="127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3" name="CuadroTexto 502">
            <a:extLst>
              <a:ext uri="{FF2B5EF4-FFF2-40B4-BE49-F238E27FC236}">
                <a16:creationId xmlns:a16="http://schemas.microsoft.com/office/drawing/2014/main" id="{3B5CADDF-98A7-0B23-4C5E-593FEE709B05}"/>
              </a:ext>
            </a:extLst>
          </p:cNvPr>
          <p:cNvSpPr txBox="1"/>
          <p:nvPr/>
        </p:nvSpPr>
        <p:spPr>
          <a:xfrm rot="5400000">
            <a:off x="8102386" y="3533193"/>
            <a:ext cx="16114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700" i="1" dirty="0" err="1"/>
              <a:t>Aigua</a:t>
            </a:r>
            <a:r>
              <a:rPr lang="es-ES" sz="700" i="1" dirty="0"/>
              <a:t> per </a:t>
            </a:r>
            <a:r>
              <a:rPr lang="es-ES" sz="700" i="1" dirty="0" err="1"/>
              <a:t>contrarrentat</a:t>
            </a:r>
            <a:r>
              <a:rPr lang="es-ES" sz="700" i="1" dirty="0"/>
              <a:t> filtres</a:t>
            </a:r>
          </a:p>
        </p:txBody>
      </p:sp>
      <p:cxnSp>
        <p:nvCxnSpPr>
          <p:cNvPr id="504" name="Conector: angular 503">
            <a:extLst>
              <a:ext uri="{FF2B5EF4-FFF2-40B4-BE49-F238E27FC236}">
                <a16:creationId xmlns:a16="http://schemas.microsoft.com/office/drawing/2014/main" id="{685A4D9A-795D-37E1-22F6-1B62975D489B}"/>
              </a:ext>
            </a:extLst>
          </p:cNvPr>
          <p:cNvCxnSpPr>
            <a:cxnSpLocks/>
            <a:stCxn id="229" idx="4"/>
            <a:endCxn id="87" idx="2"/>
          </p:cNvCxnSpPr>
          <p:nvPr/>
        </p:nvCxnSpPr>
        <p:spPr>
          <a:xfrm rot="16200000" flipH="1">
            <a:off x="7506727" y="4639144"/>
            <a:ext cx="277945" cy="442284"/>
          </a:xfrm>
          <a:prstGeom prst="bentConnector2">
            <a:avLst/>
          </a:prstGeom>
          <a:ln w="127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ector: angular 26">
            <a:extLst>
              <a:ext uri="{FF2B5EF4-FFF2-40B4-BE49-F238E27FC236}">
                <a16:creationId xmlns:a16="http://schemas.microsoft.com/office/drawing/2014/main" id="{571B5881-014C-3E19-3466-E71B435B22F7}"/>
              </a:ext>
            </a:extLst>
          </p:cNvPr>
          <p:cNvCxnSpPr>
            <a:cxnSpLocks/>
            <a:stCxn id="230" idx="4"/>
            <a:endCxn id="87" idx="2"/>
          </p:cNvCxnSpPr>
          <p:nvPr/>
        </p:nvCxnSpPr>
        <p:spPr>
          <a:xfrm rot="16200000" flipH="1">
            <a:off x="7203169" y="4335587"/>
            <a:ext cx="277584" cy="1049760"/>
          </a:xfrm>
          <a:prstGeom prst="bentConnector2">
            <a:avLst/>
          </a:prstGeom>
          <a:ln w="127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Elipse 23">
            <a:extLst>
              <a:ext uri="{FF2B5EF4-FFF2-40B4-BE49-F238E27FC236}">
                <a16:creationId xmlns:a16="http://schemas.microsoft.com/office/drawing/2014/main" id="{0724E031-4118-9D6B-7437-4A16476E8E85}"/>
              </a:ext>
            </a:extLst>
          </p:cNvPr>
          <p:cNvSpPr/>
          <p:nvPr/>
        </p:nvSpPr>
        <p:spPr>
          <a:xfrm>
            <a:off x="7209007" y="2383176"/>
            <a:ext cx="123000" cy="134618"/>
          </a:xfrm>
          <a:prstGeom prst="ellipse">
            <a:avLst/>
          </a:prstGeom>
          <a:pattFill prst="zigZag">
            <a:fgClr>
              <a:srgbClr val="CC5316"/>
            </a:fgClr>
            <a:bgClr>
              <a:schemeClr val="bg1"/>
            </a:bgClr>
          </a:pattFill>
          <a:ln w="12700">
            <a:solidFill>
              <a:srgbClr val="CC531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F0DC977C-9820-66B2-221B-7ABF268FB750}"/>
              </a:ext>
            </a:extLst>
          </p:cNvPr>
          <p:cNvSpPr/>
          <p:nvPr/>
        </p:nvSpPr>
        <p:spPr>
          <a:xfrm>
            <a:off x="5055163" y="2781013"/>
            <a:ext cx="123000" cy="134618"/>
          </a:xfrm>
          <a:prstGeom prst="ellipse">
            <a:avLst/>
          </a:prstGeom>
          <a:pattFill prst="zigZag">
            <a:fgClr>
              <a:srgbClr val="00B050"/>
            </a:fgClr>
            <a:bgClr>
              <a:schemeClr val="bg1"/>
            </a:bgClr>
          </a:pattFill>
          <a:ln w="127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4090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427CE6-C816-3ED3-2CAC-BAAE40F0B1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647"/>
            <a:ext cx="9144000" cy="415492"/>
          </a:xfrm>
        </p:spPr>
        <p:txBody>
          <a:bodyPr>
            <a:normAutofit/>
          </a:bodyPr>
          <a:lstStyle/>
          <a:p>
            <a:r>
              <a:rPr lang="es-ES" sz="1800" dirty="0"/>
              <a:t>DIAGRAMA FLUIDS TMB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30A1D18-1FDF-37F4-A6F8-02514AE643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7772"/>
            <a:ext cx="9144000" cy="332508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s-ES" sz="1200" dirty="0"/>
              <a:t>CAN ZAM</a:t>
            </a:r>
          </a:p>
        </p:txBody>
      </p:sp>
      <p:pic>
        <p:nvPicPr>
          <p:cNvPr id="47" name="Imagen 46" descr="Un dibujo con letras&#10;&#10;Descripción generada automáticamente con confianza media">
            <a:extLst>
              <a:ext uri="{FF2B5EF4-FFF2-40B4-BE49-F238E27FC236}">
                <a16:creationId xmlns:a16="http://schemas.microsoft.com/office/drawing/2014/main" id="{2E9C29AC-FB8A-5BE6-0E1E-69B9E3E106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8248" y="134959"/>
            <a:ext cx="1648808" cy="582880"/>
          </a:xfrm>
          <a:prstGeom prst="rect">
            <a:avLst/>
          </a:prstGeom>
        </p:spPr>
      </p:pic>
      <p:pic>
        <p:nvPicPr>
          <p:cNvPr id="26" name="Imagen 25" descr="Logotipo&#10;&#10;Descripción generada automáticamente">
            <a:extLst>
              <a:ext uri="{FF2B5EF4-FFF2-40B4-BE49-F238E27FC236}">
                <a16:creationId xmlns:a16="http://schemas.microsoft.com/office/drawing/2014/main" id="{98437799-FFEC-9E4E-A3E2-4A6ACBA687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2876" y="6094887"/>
            <a:ext cx="627315" cy="627315"/>
          </a:xfrm>
          <a:prstGeom prst="rect">
            <a:avLst/>
          </a:prstGeom>
        </p:spPr>
      </p:pic>
      <p:sp>
        <p:nvSpPr>
          <p:cNvPr id="106" name="Rectángulo 105">
            <a:extLst>
              <a:ext uri="{FF2B5EF4-FFF2-40B4-BE49-F238E27FC236}">
                <a16:creationId xmlns:a16="http://schemas.microsoft.com/office/drawing/2014/main" id="{5C284493-CF22-1A56-E064-790C8AFF0383}"/>
              </a:ext>
            </a:extLst>
          </p:cNvPr>
          <p:cNvSpPr/>
          <p:nvPr/>
        </p:nvSpPr>
        <p:spPr>
          <a:xfrm>
            <a:off x="2362676" y="1876752"/>
            <a:ext cx="2726575" cy="70358"/>
          </a:xfrm>
          <a:prstGeom prst="rect">
            <a:avLst/>
          </a:prstGeom>
          <a:pattFill prst="smGrid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7" name="Rectángulo 106">
            <a:extLst>
              <a:ext uri="{FF2B5EF4-FFF2-40B4-BE49-F238E27FC236}">
                <a16:creationId xmlns:a16="http://schemas.microsoft.com/office/drawing/2014/main" id="{C155C2FA-D07C-CEBE-43D7-3116689E425F}"/>
              </a:ext>
            </a:extLst>
          </p:cNvPr>
          <p:cNvSpPr/>
          <p:nvPr/>
        </p:nvSpPr>
        <p:spPr>
          <a:xfrm>
            <a:off x="2365447" y="1698813"/>
            <a:ext cx="2723804" cy="41549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008CBE9B-D3B4-D8D2-E0E2-092236AC3580}"/>
              </a:ext>
            </a:extLst>
          </p:cNvPr>
          <p:cNvSpPr txBox="1"/>
          <p:nvPr/>
        </p:nvSpPr>
        <p:spPr>
          <a:xfrm>
            <a:off x="2969505" y="1651601"/>
            <a:ext cx="130997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50" dirty="0"/>
              <a:t>TÚNEL DE RENTAT</a:t>
            </a:r>
          </a:p>
        </p:txBody>
      </p:sp>
      <p:sp>
        <p:nvSpPr>
          <p:cNvPr id="109" name="Rectángulo 108">
            <a:extLst>
              <a:ext uri="{FF2B5EF4-FFF2-40B4-BE49-F238E27FC236}">
                <a16:creationId xmlns:a16="http://schemas.microsoft.com/office/drawing/2014/main" id="{9B5111A2-87B7-F7BA-DAA8-4A1A4FB61DD7}"/>
              </a:ext>
            </a:extLst>
          </p:cNvPr>
          <p:cNvSpPr/>
          <p:nvPr/>
        </p:nvSpPr>
        <p:spPr>
          <a:xfrm>
            <a:off x="6143748" y="3518112"/>
            <a:ext cx="440575" cy="33250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ATM</a:t>
            </a:r>
          </a:p>
        </p:txBody>
      </p:sp>
      <p:sp>
        <p:nvSpPr>
          <p:cNvPr id="110" name="Elipse 109">
            <a:extLst>
              <a:ext uri="{FF2B5EF4-FFF2-40B4-BE49-F238E27FC236}">
                <a16:creationId xmlns:a16="http://schemas.microsoft.com/office/drawing/2014/main" id="{1DD7C3DD-0145-554E-D2BF-80D1516E1578}"/>
              </a:ext>
            </a:extLst>
          </p:cNvPr>
          <p:cNvSpPr/>
          <p:nvPr/>
        </p:nvSpPr>
        <p:spPr>
          <a:xfrm>
            <a:off x="6593002" y="1621272"/>
            <a:ext cx="574249" cy="576746"/>
          </a:xfrm>
          <a:prstGeom prst="ellipse">
            <a:avLst/>
          </a:prstGeom>
          <a:noFill/>
          <a:ln w="127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DEXT</a:t>
            </a: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r>
              <a:rPr lang="es-ES" sz="700" dirty="0">
                <a:solidFill>
                  <a:schemeClr val="tx1"/>
                </a:solidFill>
              </a:rPr>
              <a:t>10M3</a:t>
            </a:r>
          </a:p>
        </p:txBody>
      </p:sp>
      <p:sp>
        <p:nvSpPr>
          <p:cNvPr id="111" name="Elipse 110">
            <a:extLst>
              <a:ext uri="{FF2B5EF4-FFF2-40B4-BE49-F238E27FC236}">
                <a16:creationId xmlns:a16="http://schemas.microsoft.com/office/drawing/2014/main" id="{276F6EB2-9C58-1681-65DF-D57BBEDE6AA5}"/>
              </a:ext>
            </a:extLst>
          </p:cNvPr>
          <p:cNvSpPr/>
          <p:nvPr/>
        </p:nvSpPr>
        <p:spPr>
          <a:xfrm>
            <a:off x="7529711" y="1816892"/>
            <a:ext cx="139635" cy="131742"/>
          </a:xfrm>
          <a:prstGeom prst="ellipse">
            <a:avLst/>
          </a:prstGeom>
          <a:pattFill prst="pct50">
            <a:fgClr>
              <a:srgbClr val="7030A0"/>
            </a:fgClr>
            <a:bgClr>
              <a:schemeClr val="bg1"/>
            </a:bgClr>
          </a:pattFill>
          <a:ln w="127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2" name="Elipse 111">
            <a:extLst>
              <a:ext uri="{FF2B5EF4-FFF2-40B4-BE49-F238E27FC236}">
                <a16:creationId xmlns:a16="http://schemas.microsoft.com/office/drawing/2014/main" id="{8E06C8C6-046C-EA52-3298-16AA5D309EA7}"/>
              </a:ext>
            </a:extLst>
          </p:cNvPr>
          <p:cNvSpPr/>
          <p:nvPr/>
        </p:nvSpPr>
        <p:spPr>
          <a:xfrm>
            <a:off x="7306909" y="1617179"/>
            <a:ext cx="574249" cy="576746"/>
          </a:xfrm>
          <a:prstGeom prst="ellipse">
            <a:avLst/>
          </a:prstGeom>
          <a:noFill/>
          <a:ln w="127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DEXT</a:t>
            </a: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r>
              <a:rPr lang="es-ES" sz="700" dirty="0">
                <a:solidFill>
                  <a:schemeClr val="tx1"/>
                </a:solidFill>
              </a:rPr>
              <a:t>10M3</a:t>
            </a:r>
          </a:p>
        </p:txBody>
      </p:sp>
      <p:sp>
        <p:nvSpPr>
          <p:cNvPr id="113" name="Elipse 112">
            <a:extLst>
              <a:ext uri="{FF2B5EF4-FFF2-40B4-BE49-F238E27FC236}">
                <a16:creationId xmlns:a16="http://schemas.microsoft.com/office/drawing/2014/main" id="{86100ED7-5F03-7C40-809B-8B8F00B9C0CC}"/>
              </a:ext>
            </a:extLst>
          </p:cNvPr>
          <p:cNvSpPr/>
          <p:nvPr/>
        </p:nvSpPr>
        <p:spPr>
          <a:xfrm>
            <a:off x="6815805" y="1866565"/>
            <a:ext cx="139635" cy="131742"/>
          </a:xfrm>
          <a:prstGeom prst="ellipse">
            <a:avLst/>
          </a:prstGeom>
          <a:pattFill prst="pct50">
            <a:fgClr>
              <a:srgbClr val="7030A0"/>
            </a:fgClr>
            <a:bgClr>
              <a:schemeClr val="bg1"/>
            </a:bgClr>
          </a:pattFill>
          <a:ln w="127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14" name="Conector: angular 113">
            <a:extLst>
              <a:ext uri="{FF2B5EF4-FFF2-40B4-BE49-F238E27FC236}">
                <a16:creationId xmlns:a16="http://schemas.microsoft.com/office/drawing/2014/main" id="{5230A0CF-1B71-7B9D-D0E4-37C509F33EF5}"/>
              </a:ext>
            </a:extLst>
          </p:cNvPr>
          <p:cNvCxnSpPr>
            <a:cxnSpLocks/>
            <a:stCxn id="106" idx="3"/>
            <a:endCxn id="159" idx="2"/>
          </p:cNvCxnSpPr>
          <p:nvPr/>
        </p:nvCxnSpPr>
        <p:spPr>
          <a:xfrm>
            <a:off x="5089251" y="1911931"/>
            <a:ext cx="993770" cy="1676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Conector: angular 114">
            <a:extLst>
              <a:ext uri="{FF2B5EF4-FFF2-40B4-BE49-F238E27FC236}">
                <a16:creationId xmlns:a16="http://schemas.microsoft.com/office/drawing/2014/main" id="{7181ED09-F72F-565D-6020-E0ECAA3C6D0A}"/>
              </a:ext>
            </a:extLst>
          </p:cNvPr>
          <p:cNvCxnSpPr>
            <a:cxnSpLocks/>
            <a:stCxn id="132" idx="0"/>
            <a:endCxn id="109" idx="1"/>
          </p:cNvCxnSpPr>
          <p:nvPr/>
        </p:nvCxnSpPr>
        <p:spPr>
          <a:xfrm rot="5400000" flipH="1" flipV="1">
            <a:off x="5308386" y="4266857"/>
            <a:ext cx="1417853" cy="252872"/>
          </a:xfrm>
          <a:prstGeom prst="bentConnector2">
            <a:avLst/>
          </a:prstGeom>
          <a:ln w="127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Conector: angular 115">
            <a:extLst>
              <a:ext uri="{FF2B5EF4-FFF2-40B4-BE49-F238E27FC236}">
                <a16:creationId xmlns:a16="http://schemas.microsoft.com/office/drawing/2014/main" id="{BC7A0A62-A24A-2C11-F504-00238CAED7C7}"/>
              </a:ext>
            </a:extLst>
          </p:cNvPr>
          <p:cNvCxnSpPr>
            <a:cxnSpLocks/>
            <a:stCxn id="112" idx="2"/>
            <a:endCxn id="110" idx="6"/>
          </p:cNvCxnSpPr>
          <p:nvPr/>
        </p:nvCxnSpPr>
        <p:spPr>
          <a:xfrm rot="10800000" flipV="1">
            <a:off x="7167251" y="1905551"/>
            <a:ext cx="139658" cy="4093"/>
          </a:xfrm>
          <a:prstGeom prst="bentConnector3">
            <a:avLst>
              <a:gd name="adj1" fmla="val 50000"/>
            </a:avLst>
          </a:prstGeom>
          <a:ln w="12700">
            <a:solidFill>
              <a:srgbClr val="7030A0"/>
            </a:solidFill>
            <a:headEnd w="sm" len="sm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7" name="Elipse 116">
            <a:extLst>
              <a:ext uri="{FF2B5EF4-FFF2-40B4-BE49-F238E27FC236}">
                <a16:creationId xmlns:a16="http://schemas.microsoft.com/office/drawing/2014/main" id="{B68ADB85-602F-D495-469D-2CB9799BEA05}"/>
              </a:ext>
            </a:extLst>
          </p:cNvPr>
          <p:cNvSpPr/>
          <p:nvPr/>
        </p:nvSpPr>
        <p:spPr>
          <a:xfrm>
            <a:off x="6083020" y="4027782"/>
            <a:ext cx="574249" cy="576746"/>
          </a:xfrm>
          <a:prstGeom prst="ellipse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DT</a:t>
            </a:r>
          </a:p>
          <a:p>
            <a:pPr marL="49213" algn="ctr"/>
            <a:r>
              <a:rPr lang="es-ES" sz="700" dirty="0">
                <a:solidFill>
                  <a:schemeClr val="tx1"/>
                </a:solidFill>
              </a:rPr>
              <a:t>10M3</a:t>
            </a:r>
          </a:p>
        </p:txBody>
      </p:sp>
      <p:cxnSp>
        <p:nvCxnSpPr>
          <p:cNvPr id="118" name="Conector: angular 117">
            <a:extLst>
              <a:ext uri="{FF2B5EF4-FFF2-40B4-BE49-F238E27FC236}">
                <a16:creationId xmlns:a16="http://schemas.microsoft.com/office/drawing/2014/main" id="{B2B7493E-227C-0229-7430-0DD5A6716CCF}"/>
              </a:ext>
            </a:extLst>
          </p:cNvPr>
          <p:cNvCxnSpPr>
            <a:cxnSpLocks/>
            <a:stCxn id="191" idx="4"/>
            <a:endCxn id="117" idx="6"/>
          </p:cNvCxnSpPr>
          <p:nvPr/>
        </p:nvCxnSpPr>
        <p:spPr>
          <a:xfrm rot="5400000">
            <a:off x="6997964" y="3142549"/>
            <a:ext cx="832911" cy="1514300"/>
          </a:xfrm>
          <a:prstGeom prst="bentConnector2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Conector: angular 118">
            <a:extLst>
              <a:ext uri="{FF2B5EF4-FFF2-40B4-BE49-F238E27FC236}">
                <a16:creationId xmlns:a16="http://schemas.microsoft.com/office/drawing/2014/main" id="{C5548BCC-EB26-B384-5B6E-C9CA7AE926D2}"/>
              </a:ext>
            </a:extLst>
          </p:cNvPr>
          <p:cNvCxnSpPr>
            <a:cxnSpLocks/>
            <a:stCxn id="117" idx="2"/>
            <a:endCxn id="107" idx="2"/>
          </p:cNvCxnSpPr>
          <p:nvPr/>
        </p:nvCxnSpPr>
        <p:spPr>
          <a:xfrm rot="10800000">
            <a:off x="3727350" y="2114305"/>
            <a:ext cx="2355671" cy="2201850"/>
          </a:xfrm>
          <a:prstGeom prst="bentConnector2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Conector: angular 119">
            <a:extLst>
              <a:ext uri="{FF2B5EF4-FFF2-40B4-BE49-F238E27FC236}">
                <a16:creationId xmlns:a16="http://schemas.microsoft.com/office/drawing/2014/main" id="{5289B912-7653-CA9F-BEBB-B2C44A52D620}"/>
              </a:ext>
            </a:extLst>
          </p:cNvPr>
          <p:cNvCxnSpPr>
            <a:cxnSpLocks/>
            <a:stCxn id="117" idx="0"/>
            <a:endCxn id="109" idx="2"/>
          </p:cNvCxnSpPr>
          <p:nvPr/>
        </p:nvCxnSpPr>
        <p:spPr>
          <a:xfrm rot="16200000" flipV="1">
            <a:off x="6278510" y="3936146"/>
            <a:ext cx="177162" cy="6109"/>
          </a:xfrm>
          <a:prstGeom prst="bentConnector3">
            <a:avLst>
              <a:gd name="adj1" fmla="val 50000"/>
            </a:avLst>
          </a:prstGeom>
          <a:ln w="127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CuadroTexto 120">
            <a:extLst>
              <a:ext uri="{FF2B5EF4-FFF2-40B4-BE49-F238E27FC236}">
                <a16:creationId xmlns:a16="http://schemas.microsoft.com/office/drawing/2014/main" id="{9370B16C-71F7-E788-3298-13C80AE5B85D}"/>
              </a:ext>
            </a:extLst>
          </p:cNvPr>
          <p:cNvSpPr txBox="1"/>
          <p:nvPr/>
        </p:nvSpPr>
        <p:spPr>
          <a:xfrm>
            <a:off x="4096014" y="3297177"/>
            <a:ext cx="100380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900" b="1" dirty="0">
                <a:solidFill>
                  <a:srgbClr val="00B050"/>
                </a:solidFill>
              </a:rPr>
              <a:t>CLAVEGUERAM</a:t>
            </a:r>
          </a:p>
        </p:txBody>
      </p:sp>
      <p:cxnSp>
        <p:nvCxnSpPr>
          <p:cNvPr id="122" name="Conector: angular 121">
            <a:extLst>
              <a:ext uri="{FF2B5EF4-FFF2-40B4-BE49-F238E27FC236}">
                <a16:creationId xmlns:a16="http://schemas.microsoft.com/office/drawing/2014/main" id="{E5E8823C-0EB3-3CA4-76CD-B3FFC93AC1FC}"/>
              </a:ext>
            </a:extLst>
          </p:cNvPr>
          <p:cNvCxnSpPr>
            <a:cxnSpLocks/>
            <a:stCxn id="109" idx="0"/>
            <a:endCxn id="121" idx="3"/>
          </p:cNvCxnSpPr>
          <p:nvPr/>
        </p:nvCxnSpPr>
        <p:spPr>
          <a:xfrm rot="16200000" flipV="1">
            <a:off x="5679167" y="2833242"/>
            <a:ext cx="105519" cy="1264221"/>
          </a:xfrm>
          <a:prstGeom prst="bentConnector2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3" name="Elipse 122">
            <a:extLst>
              <a:ext uri="{FF2B5EF4-FFF2-40B4-BE49-F238E27FC236}">
                <a16:creationId xmlns:a16="http://schemas.microsoft.com/office/drawing/2014/main" id="{A1E9046B-270E-B1B1-BFCB-EFF6D2DD4D7D}"/>
              </a:ext>
            </a:extLst>
          </p:cNvPr>
          <p:cNvSpPr/>
          <p:nvPr/>
        </p:nvSpPr>
        <p:spPr>
          <a:xfrm>
            <a:off x="4746389" y="4491635"/>
            <a:ext cx="574249" cy="576746"/>
          </a:xfrm>
          <a:prstGeom prst="ellipse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D0</a:t>
            </a:r>
          </a:p>
          <a:p>
            <a:pPr marL="49213" algn="ctr"/>
            <a:r>
              <a:rPr lang="es-ES" sz="700" dirty="0">
                <a:solidFill>
                  <a:schemeClr val="tx1"/>
                </a:solidFill>
              </a:rPr>
              <a:t>10M3</a:t>
            </a:r>
          </a:p>
        </p:txBody>
      </p:sp>
      <p:sp>
        <p:nvSpPr>
          <p:cNvPr id="125" name="CuadroTexto 124">
            <a:extLst>
              <a:ext uri="{FF2B5EF4-FFF2-40B4-BE49-F238E27FC236}">
                <a16:creationId xmlns:a16="http://schemas.microsoft.com/office/drawing/2014/main" id="{45592B79-9006-6F35-947C-94F774D7721F}"/>
              </a:ext>
            </a:extLst>
          </p:cNvPr>
          <p:cNvSpPr txBox="1"/>
          <p:nvPr/>
        </p:nvSpPr>
        <p:spPr>
          <a:xfrm>
            <a:off x="8243528" y="4664685"/>
            <a:ext cx="54053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900" b="1" dirty="0">
                <a:solidFill>
                  <a:srgbClr val="0070C0"/>
                </a:solidFill>
              </a:rPr>
              <a:t>XARXA</a:t>
            </a:r>
          </a:p>
        </p:txBody>
      </p:sp>
      <p:cxnSp>
        <p:nvCxnSpPr>
          <p:cNvPr id="126" name="Conector: angular 125">
            <a:extLst>
              <a:ext uri="{FF2B5EF4-FFF2-40B4-BE49-F238E27FC236}">
                <a16:creationId xmlns:a16="http://schemas.microsoft.com/office/drawing/2014/main" id="{6720FD86-6499-DED8-D567-C2B0BEBFFFF8}"/>
              </a:ext>
            </a:extLst>
          </p:cNvPr>
          <p:cNvCxnSpPr>
            <a:cxnSpLocks/>
            <a:stCxn id="125" idx="2"/>
            <a:endCxn id="129" idx="6"/>
          </p:cNvCxnSpPr>
          <p:nvPr/>
        </p:nvCxnSpPr>
        <p:spPr>
          <a:xfrm rot="5400000">
            <a:off x="8082780" y="4756376"/>
            <a:ext cx="291874" cy="570156"/>
          </a:xfrm>
          <a:prstGeom prst="bentConnector2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9" name="Elipse 128">
            <a:extLst>
              <a:ext uri="{FF2B5EF4-FFF2-40B4-BE49-F238E27FC236}">
                <a16:creationId xmlns:a16="http://schemas.microsoft.com/office/drawing/2014/main" id="{E7D0EB81-23DC-7C08-2718-D0B34BA660DA}"/>
              </a:ext>
            </a:extLst>
          </p:cNvPr>
          <p:cNvSpPr/>
          <p:nvPr/>
        </p:nvSpPr>
        <p:spPr>
          <a:xfrm>
            <a:off x="7610491" y="5021137"/>
            <a:ext cx="333148" cy="332508"/>
          </a:xfrm>
          <a:prstGeom prst="ellipse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FB</a:t>
            </a:r>
          </a:p>
        </p:txBody>
      </p:sp>
      <p:sp>
        <p:nvSpPr>
          <p:cNvPr id="130" name="Elipse 129">
            <a:extLst>
              <a:ext uri="{FF2B5EF4-FFF2-40B4-BE49-F238E27FC236}">
                <a16:creationId xmlns:a16="http://schemas.microsoft.com/office/drawing/2014/main" id="{58662079-0DE9-85EF-0096-FA3D1940CE96}"/>
              </a:ext>
            </a:extLst>
          </p:cNvPr>
          <p:cNvSpPr/>
          <p:nvPr/>
        </p:nvSpPr>
        <p:spPr>
          <a:xfrm>
            <a:off x="6833610" y="5028652"/>
            <a:ext cx="333148" cy="332508"/>
          </a:xfrm>
          <a:prstGeom prst="ellipse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DES</a:t>
            </a:r>
          </a:p>
        </p:txBody>
      </p:sp>
      <p:sp>
        <p:nvSpPr>
          <p:cNvPr id="131" name="Elipse 130">
            <a:extLst>
              <a:ext uri="{FF2B5EF4-FFF2-40B4-BE49-F238E27FC236}">
                <a16:creationId xmlns:a16="http://schemas.microsoft.com/office/drawing/2014/main" id="{451F1E85-2E7C-B8CC-D008-95D9142ED137}"/>
              </a:ext>
            </a:extLst>
          </p:cNvPr>
          <p:cNvSpPr/>
          <p:nvPr/>
        </p:nvSpPr>
        <p:spPr>
          <a:xfrm>
            <a:off x="6510367" y="5030055"/>
            <a:ext cx="333148" cy="332508"/>
          </a:xfrm>
          <a:prstGeom prst="ellipse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DES</a:t>
            </a:r>
          </a:p>
        </p:txBody>
      </p:sp>
      <p:sp>
        <p:nvSpPr>
          <p:cNvPr id="132" name="Placa 131">
            <a:extLst>
              <a:ext uri="{FF2B5EF4-FFF2-40B4-BE49-F238E27FC236}">
                <a16:creationId xmlns:a16="http://schemas.microsoft.com/office/drawing/2014/main" id="{0A47AF25-EF6C-9AF9-695B-D957B6983C3C}"/>
              </a:ext>
            </a:extLst>
          </p:cNvPr>
          <p:cNvSpPr/>
          <p:nvPr/>
        </p:nvSpPr>
        <p:spPr>
          <a:xfrm>
            <a:off x="5643163" y="5102219"/>
            <a:ext cx="495425" cy="193675"/>
          </a:xfrm>
          <a:prstGeom prst="plaque">
            <a:avLst>
              <a:gd name="adj" fmla="val 24208"/>
            </a:avLst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OSM</a:t>
            </a:r>
          </a:p>
        </p:txBody>
      </p:sp>
      <p:cxnSp>
        <p:nvCxnSpPr>
          <p:cNvPr id="133" name="Conector: angular 132">
            <a:extLst>
              <a:ext uri="{FF2B5EF4-FFF2-40B4-BE49-F238E27FC236}">
                <a16:creationId xmlns:a16="http://schemas.microsoft.com/office/drawing/2014/main" id="{CD0F8100-C236-B2D4-0694-A5CF29300E3B}"/>
              </a:ext>
            </a:extLst>
          </p:cNvPr>
          <p:cNvCxnSpPr>
            <a:cxnSpLocks/>
            <a:stCxn id="129" idx="2"/>
            <a:endCxn id="130" idx="6"/>
          </p:cNvCxnSpPr>
          <p:nvPr/>
        </p:nvCxnSpPr>
        <p:spPr>
          <a:xfrm rot="10800000" flipV="1">
            <a:off x="7166759" y="5187390"/>
            <a:ext cx="443733" cy="7515"/>
          </a:xfrm>
          <a:prstGeom prst="bentConnector3">
            <a:avLst>
              <a:gd name="adj1" fmla="val 50000"/>
            </a:avLst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Conector: angular 133">
            <a:extLst>
              <a:ext uri="{FF2B5EF4-FFF2-40B4-BE49-F238E27FC236}">
                <a16:creationId xmlns:a16="http://schemas.microsoft.com/office/drawing/2014/main" id="{E7EE90FC-ABD7-71D8-D674-0707C0148AC8}"/>
              </a:ext>
            </a:extLst>
          </p:cNvPr>
          <p:cNvCxnSpPr>
            <a:cxnSpLocks/>
            <a:stCxn id="131" idx="2"/>
            <a:endCxn id="132" idx="3"/>
          </p:cNvCxnSpPr>
          <p:nvPr/>
        </p:nvCxnSpPr>
        <p:spPr>
          <a:xfrm rot="10800000" flipV="1">
            <a:off x="6138589" y="5196309"/>
            <a:ext cx="371779" cy="2748"/>
          </a:xfrm>
          <a:prstGeom prst="bentConnector3">
            <a:avLst>
              <a:gd name="adj1" fmla="val 50000"/>
            </a:avLst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Conector: angular 134">
            <a:extLst>
              <a:ext uri="{FF2B5EF4-FFF2-40B4-BE49-F238E27FC236}">
                <a16:creationId xmlns:a16="http://schemas.microsoft.com/office/drawing/2014/main" id="{209D28FA-8DD5-5833-95A2-09E4C3947C73}"/>
              </a:ext>
            </a:extLst>
          </p:cNvPr>
          <p:cNvCxnSpPr>
            <a:cxnSpLocks/>
            <a:stCxn id="132" idx="1"/>
            <a:endCxn id="123" idx="4"/>
          </p:cNvCxnSpPr>
          <p:nvPr/>
        </p:nvCxnSpPr>
        <p:spPr>
          <a:xfrm rot="10800000">
            <a:off x="5033515" y="5068381"/>
            <a:ext cx="609649" cy="130676"/>
          </a:xfrm>
          <a:prstGeom prst="bentConnector2">
            <a:avLst/>
          </a:prstGeom>
          <a:ln w="12700"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6" name="Rectángulo 135">
            <a:extLst>
              <a:ext uri="{FF2B5EF4-FFF2-40B4-BE49-F238E27FC236}">
                <a16:creationId xmlns:a16="http://schemas.microsoft.com/office/drawing/2014/main" id="{592257C3-5771-1600-304A-590E598385AB}"/>
              </a:ext>
            </a:extLst>
          </p:cNvPr>
          <p:cNvSpPr/>
          <p:nvPr/>
        </p:nvSpPr>
        <p:spPr>
          <a:xfrm>
            <a:off x="5539974" y="5543948"/>
            <a:ext cx="701801" cy="131187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MEMB</a:t>
            </a:r>
          </a:p>
        </p:txBody>
      </p:sp>
      <p:sp>
        <p:nvSpPr>
          <p:cNvPr id="138" name="Rectángulo 137">
            <a:extLst>
              <a:ext uri="{FF2B5EF4-FFF2-40B4-BE49-F238E27FC236}">
                <a16:creationId xmlns:a16="http://schemas.microsoft.com/office/drawing/2014/main" id="{F1D3D45A-C7CC-2692-951A-F647923F9DF5}"/>
              </a:ext>
            </a:extLst>
          </p:cNvPr>
          <p:cNvSpPr/>
          <p:nvPr/>
        </p:nvSpPr>
        <p:spPr>
          <a:xfrm>
            <a:off x="5539974" y="5675135"/>
            <a:ext cx="701801" cy="131187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MEMB</a:t>
            </a:r>
          </a:p>
        </p:txBody>
      </p:sp>
      <p:sp>
        <p:nvSpPr>
          <p:cNvPr id="139" name="Rectángulo 138">
            <a:extLst>
              <a:ext uri="{FF2B5EF4-FFF2-40B4-BE49-F238E27FC236}">
                <a16:creationId xmlns:a16="http://schemas.microsoft.com/office/drawing/2014/main" id="{9913ED15-1445-8309-9047-70502513CB0B}"/>
              </a:ext>
            </a:extLst>
          </p:cNvPr>
          <p:cNvSpPr/>
          <p:nvPr/>
        </p:nvSpPr>
        <p:spPr>
          <a:xfrm>
            <a:off x="5539974" y="5806322"/>
            <a:ext cx="701801" cy="131187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MEMB</a:t>
            </a:r>
          </a:p>
        </p:txBody>
      </p:sp>
      <p:cxnSp>
        <p:nvCxnSpPr>
          <p:cNvPr id="143" name="Conector: angular 142">
            <a:extLst>
              <a:ext uri="{FF2B5EF4-FFF2-40B4-BE49-F238E27FC236}">
                <a16:creationId xmlns:a16="http://schemas.microsoft.com/office/drawing/2014/main" id="{18E4F407-9603-6E4B-C1AA-0DAEB69634D2}"/>
              </a:ext>
            </a:extLst>
          </p:cNvPr>
          <p:cNvCxnSpPr>
            <a:cxnSpLocks/>
            <a:stCxn id="123" idx="2"/>
          </p:cNvCxnSpPr>
          <p:nvPr/>
        </p:nvCxnSpPr>
        <p:spPr>
          <a:xfrm rot="10800000">
            <a:off x="2589285" y="1752472"/>
            <a:ext cx="2157104" cy="3027536"/>
          </a:xfrm>
          <a:prstGeom prst="bentConnector2">
            <a:avLst/>
          </a:prstGeom>
          <a:ln w="12700"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Conector: angular 143">
            <a:extLst>
              <a:ext uri="{FF2B5EF4-FFF2-40B4-BE49-F238E27FC236}">
                <a16:creationId xmlns:a16="http://schemas.microsoft.com/office/drawing/2014/main" id="{F2624142-3AE5-CAA4-583B-D5896C9CB611}"/>
              </a:ext>
            </a:extLst>
          </p:cNvPr>
          <p:cNvCxnSpPr>
            <a:cxnSpLocks/>
            <a:stCxn id="125" idx="1"/>
            <a:endCxn id="117" idx="4"/>
          </p:cNvCxnSpPr>
          <p:nvPr/>
        </p:nvCxnSpPr>
        <p:spPr>
          <a:xfrm rot="10800000">
            <a:off x="6370146" y="4604529"/>
            <a:ext cx="1873383" cy="175573"/>
          </a:xfrm>
          <a:prstGeom prst="bentConnector2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Conector: angular 144">
            <a:extLst>
              <a:ext uri="{FF2B5EF4-FFF2-40B4-BE49-F238E27FC236}">
                <a16:creationId xmlns:a16="http://schemas.microsoft.com/office/drawing/2014/main" id="{B97DD4A0-B5FE-284D-5893-DC00FC608BEB}"/>
              </a:ext>
            </a:extLst>
          </p:cNvPr>
          <p:cNvCxnSpPr>
            <a:cxnSpLocks/>
            <a:stCxn id="125" idx="1"/>
            <a:endCxn id="123" idx="6"/>
          </p:cNvCxnSpPr>
          <p:nvPr/>
        </p:nvCxnSpPr>
        <p:spPr>
          <a:xfrm rot="10800000">
            <a:off x="5320638" y="4780009"/>
            <a:ext cx="2922890" cy="93"/>
          </a:xfrm>
          <a:prstGeom prst="bentConnector3">
            <a:avLst>
              <a:gd name="adj1" fmla="val 50000"/>
            </a:avLst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6" name="CuadroTexto 145">
            <a:extLst>
              <a:ext uri="{FF2B5EF4-FFF2-40B4-BE49-F238E27FC236}">
                <a16:creationId xmlns:a16="http://schemas.microsoft.com/office/drawing/2014/main" id="{440658E4-8ADD-D228-E93A-17745436079A}"/>
              </a:ext>
            </a:extLst>
          </p:cNvPr>
          <p:cNvSpPr txBox="1"/>
          <p:nvPr/>
        </p:nvSpPr>
        <p:spPr>
          <a:xfrm>
            <a:off x="2834571" y="4533213"/>
            <a:ext cx="16114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700" i="1" dirty="0" err="1"/>
              <a:t>Aigua</a:t>
            </a:r>
            <a:r>
              <a:rPr lang="es-ES" sz="700" i="1" dirty="0"/>
              <a:t> </a:t>
            </a:r>
            <a:r>
              <a:rPr lang="es-ES" sz="700" i="1" dirty="0" err="1"/>
              <a:t>Osmotitzada</a:t>
            </a:r>
            <a:r>
              <a:rPr lang="es-ES" sz="700" i="1" dirty="0"/>
              <a:t> (</a:t>
            </a:r>
            <a:r>
              <a:rPr lang="es-ES" sz="700" i="1" dirty="0" err="1"/>
              <a:t>Esbandit</a:t>
            </a:r>
            <a:r>
              <a:rPr lang="es-ES" sz="700" i="1" dirty="0"/>
              <a:t>)</a:t>
            </a:r>
          </a:p>
        </p:txBody>
      </p:sp>
      <p:sp>
        <p:nvSpPr>
          <p:cNvPr id="147" name="CuadroTexto 146">
            <a:extLst>
              <a:ext uri="{FF2B5EF4-FFF2-40B4-BE49-F238E27FC236}">
                <a16:creationId xmlns:a16="http://schemas.microsoft.com/office/drawing/2014/main" id="{6CC06516-B28E-F133-11F1-439F40A31822}"/>
              </a:ext>
            </a:extLst>
          </p:cNvPr>
          <p:cNvSpPr txBox="1"/>
          <p:nvPr/>
        </p:nvSpPr>
        <p:spPr>
          <a:xfrm>
            <a:off x="4018753" y="4116033"/>
            <a:ext cx="16114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700" i="1" dirty="0" err="1"/>
              <a:t>Aigua</a:t>
            </a:r>
            <a:r>
              <a:rPr lang="es-ES" sz="700" i="1" dirty="0"/>
              <a:t> Recuperada (Neteja)</a:t>
            </a:r>
          </a:p>
        </p:txBody>
      </p:sp>
      <p:cxnSp>
        <p:nvCxnSpPr>
          <p:cNvPr id="148" name="Conector: angular 147">
            <a:extLst>
              <a:ext uri="{FF2B5EF4-FFF2-40B4-BE49-F238E27FC236}">
                <a16:creationId xmlns:a16="http://schemas.microsoft.com/office/drawing/2014/main" id="{24F61D3B-149F-6E52-A23A-4E123B17F573}"/>
              </a:ext>
            </a:extLst>
          </p:cNvPr>
          <p:cNvCxnSpPr>
            <a:cxnSpLocks/>
            <a:stCxn id="132" idx="2"/>
            <a:endCxn id="136" idx="0"/>
          </p:cNvCxnSpPr>
          <p:nvPr/>
        </p:nvCxnSpPr>
        <p:spPr>
          <a:xfrm rot="5400000">
            <a:off x="5766849" y="5419921"/>
            <a:ext cx="248054" cy="1"/>
          </a:xfrm>
          <a:prstGeom prst="bentConnector3">
            <a:avLst>
              <a:gd name="adj1" fmla="val 50000"/>
            </a:avLst>
          </a:prstGeom>
          <a:ln w="12700">
            <a:solidFill>
              <a:srgbClr val="00B0F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5" name="Conector: angular 154">
            <a:extLst>
              <a:ext uri="{FF2B5EF4-FFF2-40B4-BE49-F238E27FC236}">
                <a16:creationId xmlns:a16="http://schemas.microsoft.com/office/drawing/2014/main" id="{2DE46F75-EA6E-A838-DE48-8472D454CA6E}"/>
              </a:ext>
            </a:extLst>
          </p:cNvPr>
          <p:cNvCxnSpPr>
            <a:cxnSpLocks/>
            <a:stCxn id="159" idx="0"/>
            <a:endCxn id="110" idx="2"/>
          </p:cNvCxnSpPr>
          <p:nvPr/>
        </p:nvCxnSpPr>
        <p:spPr>
          <a:xfrm flipV="1">
            <a:off x="6316372" y="1909645"/>
            <a:ext cx="276630" cy="3962"/>
          </a:xfrm>
          <a:prstGeom prst="bentConnector3">
            <a:avLst>
              <a:gd name="adj1" fmla="val 50000"/>
            </a:avLst>
          </a:prstGeom>
          <a:ln w="12700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6" name="Elipse 155">
            <a:extLst>
              <a:ext uri="{FF2B5EF4-FFF2-40B4-BE49-F238E27FC236}">
                <a16:creationId xmlns:a16="http://schemas.microsoft.com/office/drawing/2014/main" id="{20861A16-7F91-9144-038A-D12D959A1C08}"/>
              </a:ext>
            </a:extLst>
          </p:cNvPr>
          <p:cNvSpPr/>
          <p:nvPr/>
        </p:nvSpPr>
        <p:spPr>
          <a:xfrm>
            <a:off x="8532821" y="2852227"/>
            <a:ext cx="123000" cy="134618"/>
          </a:xfrm>
          <a:prstGeom prst="ellipse">
            <a:avLst/>
          </a:prstGeom>
          <a:pattFill prst="zigZag">
            <a:fgClr>
              <a:srgbClr val="CC5316"/>
            </a:fgClr>
            <a:bgClr>
              <a:schemeClr val="bg1"/>
            </a:bgClr>
          </a:pattFill>
          <a:ln w="12700">
            <a:solidFill>
              <a:srgbClr val="CC531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7" name="Elipse 156">
            <a:extLst>
              <a:ext uri="{FF2B5EF4-FFF2-40B4-BE49-F238E27FC236}">
                <a16:creationId xmlns:a16="http://schemas.microsoft.com/office/drawing/2014/main" id="{657A614E-7A35-02B1-6E90-6865804018CD}"/>
              </a:ext>
            </a:extLst>
          </p:cNvPr>
          <p:cNvSpPr/>
          <p:nvPr/>
        </p:nvSpPr>
        <p:spPr>
          <a:xfrm>
            <a:off x="6414677" y="3682831"/>
            <a:ext cx="123000" cy="134618"/>
          </a:xfrm>
          <a:prstGeom prst="ellipse">
            <a:avLst/>
          </a:prstGeom>
          <a:pattFill prst="zigZag">
            <a:fgClr>
              <a:srgbClr val="00B050"/>
            </a:fgClr>
            <a:bgClr>
              <a:schemeClr val="bg1"/>
            </a:bgClr>
          </a:pattFill>
          <a:ln w="127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158" name="Grupo 157">
            <a:extLst>
              <a:ext uri="{FF2B5EF4-FFF2-40B4-BE49-F238E27FC236}">
                <a16:creationId xmlns:a16="http://schemas.microsoft.com/office/drawing/2014/main" id="{2D605F44-CAAB-C287-591F-9BCEF955DE61}"/>
              </a:ext>
            </a:extLst>
          </p:cNvPr>
          <p:cNvGrpSpPr/>
          <p:nvPr/>
        </p:nvGrpSpPr>
        <p:grpSpPr>
          <a:xfrm>
            <a:off x="6083021" y="1861915"/>
            <a:ext cx="233351" cy="148940"/>
            <a:chOff x="9809476" y="2583939"/>
            <a:chExt cx="914400" cy="658676"/>
          </a:xfrm>
        </p:grpSpPr>
        <p:sp>
          <p:nvSpPr>
            <p:cNvPr id="159" name="Diagrama de flujo: intercalar 158">
              <a:extLst>
                <a:ext uri="{FF2B5EF4-FFF2-40B4-BE49-F238E27FC236}">
                  <a16:creationId xmlns:a16="http://schemas.microsoft.com/office/drawing/2014/main" id="{0130E781-EEC9-6B15-8857-489190A53511}"/>
                </a:ext>
              </a:extLst>
            </p:cNvPr>
            <p:cNvSpPr/>
            <p:nvPr/>
          </p:nvSpPr>
          <p:spPr>
            <a:xfrm rot="5400000">
              <a:off x="10038076" y="2355339"/>
              <a:ext cx="457200" cy="914400"/>
            </a:xfrm>
            <a:prstGeom prst="flowChartCollate">
              <a:avLst/>
            </a:prstGeom>
            <a:noFill/>
            <a:ln w="127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160" name="Triángulo isósceles 159">
              <a:extLst>
                <a:ext uri="{FF2B5EF4-FFF2-40B4-BE49-F238E27FC236}">
                  <a16:creationId xmlns:a16="http://schemas.microsoft.com/office/drawing/2014/main" id="{B6C30A9D-F97D-E733-F619-8E752D960677}"/>
                </a:ext>
              </a:extLst>
            </p:cNvPr>
            <p:cNvSpPr/>
            <p:nvPr/>
          </p:nvSpPr>
          <p:spPr>
            <a:xfrm>
              <a:off x="9994186" y="2815953"/>
              <a:ext cx="544981" cy="426662"/>
            </a:xfrm>
            <a:prstGeom prst="triangle">
              <a:avLst/>
            </a:prstGeom>
            <a:noFill/>
            <a:ln w="127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cxnSp>
        <p:nvCxnSpPr>
          <p:cNvPr id="166" name="Conector: angular 165">
            <a:extLst>
              <a:ext uri="{FF2B5EF4-FFF2-40B4-BE49-F238E27FC236}">
                <a16:creationId xmlns:a16="http://schemas.microsoft.com/office/drawing/2014/main" id="{8EA93CB1-FC84-8692-C5C4-471F65B37A02}"/>
              </a:ext>
            </a:extLst>
          </p:cNvPr>
          <p:cNvCxnSpPr>
            <a:cxnSpLocks/>
            <a:stCxn id="160" idx="3"/>
            <a:endCxn id="180" idx="0"/>
          </p:cNvCxnSpPr>
          <p:nvPr/>
        </p:nvCxnSpPr>
        <p:spPr>
          <a:xfrm rot="5400000">
            <a:off x="6002260" y="2198906"/>
            <a:ext cx="385489" cy="9387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0" name="Elipse 179">
            <a:extLst>
              <a:ext uri="{FF2B5EF4-FFF2-40B4-BE49-F238E27FC236}">
                <a16:creationId xmlns:a16="http://schemas.microsoft.com/office/drawing/2014/main" id="{DA2F0CEF-A946-611C-EF95-CBB0BD1CA366}"/>
              </a:ext>
            </a:extLst>
          </p:cNvPr>
          <p:cNvSpPr/>
          <p:nvPr/>
        </p:nvSpPr>
        <p:spPr>
          <a:xfrm>
            <a:off x="5903185" y="2396344"/>
            <a:ext cx="574249" cy="576746"/>
          </a:xfrm>
          <a:prstGeom prst="ellipse">
            <a:avLst/>
          </a:prstGeom>
          <a:noFill/>
          <a:ln w="127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DH</a:t>
            </a:r>
          </a:p>
          <a:p>
            <a:pPr marL="49213" algn="ctr"/>
            <a:r>
              <a:rPr lang="es-ES" sz="700" dirty="0">
                <a:solidFill>
                  <a:schemeClr val="tx1"/>
                </a:solidFill>
              </a:rPr>
              <a:t>5M3</a:t>
            </a:r>
          </a:p>
        </p:txBody>
      </p:sp>
      <p:sp>
        <p:nvSpPr>
          <p:cNvPr id="182" name="Diagrama de flujo: unión de suma 181">
            <a:extLst>
              <a:ext uri="{FF2B5EF4-FFF2-40B4-BE49-F238E27FC236}">
                <a16:creationId xmlns:a16="http://schemas.microsoft.com/office/drawing/2014/main" id="{DA772C0E-ECDF-3CE5-8923-40EB0D88CCED}"/>
              </a:ext>
            </a:extLst>
          </p:cNvPr>
          <p:cNvSpPr/>
          <p:nvPr/>
        </p:nvSpPr>
        <p:spPr>
          <a:xfrm>
            <a:off x="6626088" y="2405594"/>
            <a:ext cx="548097" cy="549268"/>
          </a:xfrm>
          <a:prstGeom prst="flowChartSummingJunction">
            <a:avLst/>
          </a:prstGeom>
          <a:noFill/>
          <a:ln w="127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r>
              <a:rPr lang="es-ES" sz="700" dirty="0">
                <a:solidFill>
                  <a:schemeClr val="tx1"/>
                </a:solidFill>
              </a:rPr>
              <a:t>      DEC</a:t>
            </a: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r>
              <a:rPr lang="es-ES" sz="700" dirty="0">
                <a:solidFill>
                  <a:schemeClr val="tx1"/>
                </a:solidFill>
              </a:rPr>
              <a:t>5M3</a:t>
            </a:r>
            <a:endParaRPr lang="es-ES" sz="1600" dirty="0"/>
          </a:p>
        </p:txBody>
      </p:sp>
      <p:sp>
        <p:nvSpPr>
          <p:cNvPr id="183" name="Diagrama de flujo: unión de suma 182">
            <a:extLst>
              <a:ext uri="{FF2B5EF4-FFF2-40B4-BE49-F238E27FC236}">
                <a16:creationId xmlns:a16="http://schemas.microsoft.com/office/drawing/2014/main" id="{FDB0CAEE-DBDB-AFC9-D498-32495E824595}"/>
              </a:ext>
            </a:extLst>
          </p:cNvPr>
          <p:cNvSpPr/>
          <p:nvPr/>
        </p:nvSpPr>
        <p:spPr>
          <a:xfrm>
            <a:off x="7333061" y="2405594"/>
            <a:ext cx="548097" cy="549268"/>
          </a:xfrm>
          <a:prstGeom prst="flowChartSummingJunction">
            <a:avLst/>
          </a:prstGeom>
          <a:noFill/>
          <a:ln w="127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r>
              <a:rPr lang="es-ES" sz="700" dirty="0">
                <a:solidFill>
                  <a:schemeClr val="tx1"/>
                </a:solidFill>
              </a:rPr>
              <a:t>      SEP</a:t>
            </a: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r>
              <a:rPr lang="es-ES" sz="700" dirty="0">
                <a:solidFill>
                  <a:schemeClr val="tx1"/>
                </a:solidFill>
              </a:rPr>
              <a:t>5M3</a:t>
            </a:r>
            <a:endParaRPr lang="es-ES" sz="1600" dirty="0"/>
          </a:p>
        </p:txBody>
      </p:sp>
      <p:sp>
        <p:nvSpPr>
          <p:cNvPr id="184" name="Rectángulo 183">
            <a:extLst>
              <a:ext uri="{FF2B5EF4-FFF2-40B4-BE49-F238E27FC236}">
                <a16:creationId xmlns:a16="http://schemas.microsoft.com/office/drawing/2014/main" id="{0678D25D-468B-F626-F026-3818B5BD0FA0}"/>
              </a:ext>
            </a:extLst>
          </p:cNvPr>
          <p:cNvSpPr/>
          <p:nvPr/>
        </p:nvSpPr>
        <p:spPr>
          <a:xfrm>
            <a:off x="8177241" y="2497711"/>
            <a:ext cx="656907" cy="332508"/>
          </a:xfrm>
          <a:prstGeom prst="rect">
            <a:avLst/>
          </a:prstGeom>
          <a:pattFill prst="lgConfetti">
            <a:fgClr>
              <a:srgbClr val="CC5316"/>
            </a:fgClr>
            <a:bgClr>
              <a:schemeClr val="bg1"/>
            </a:bgClr>
          </a:pattFill>
          <a:ln w="12700">
            <a:solidFill>
              <a:srgbClr val="CC531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b="1" dirty="0">
                <a:solidFill>
                  <a:schemeClr val="tx1"/>
                </a:solidFill>
              </a:rPr>
              <a:t>AIREACIÓ</a:t>
            </a:r>
          </a:p>
        </p:txBody>
      </p:sp>
      <p:cxnSp>
        <p:nvCxnSpPr>
          <p:cNvPr id="185" name="Conector: angular 184">
            <a:extLst>
              <a:ext uri="{FF2B5EF4-FFF2-40B4-BE49-F238E27FC236}">
                <a16:creationId xmlns:a16="http://schemas.microsoft.com/office/drawing/2014/main" id="{64512B59-BCB2-65EA-94CB-0DAC56B9BD95}"/>
              </a:ext>
            </a:extLst>
          </p:cNvPr>
          <p:cNvCxnSpPr>
            <a:cxnSpLocks/>
            <a:stCxn id="180" idx="6"/>
            <a:endCxn id="182" idx="2"/>
          </p:cNvCxnSpPr>
          <p:nvPr/>
        </p:nvCxnSpPr>
        <p:spPr>
          <a:xfrm flipV="1">
            <a:off x="6477434" y="2680228"/>
            <a:ext cx="148654" cy="4489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6" name="Conector: angular 185">
            <a:extLst>
              <a:ext uri="{FF2B5EF4-FFF2-40B4-BE49-F238E27FC236}">
                <a16:creationId xmlns:a16="http://schemas.microsoft.com/office/drawing/2014/main" id="{7B5EB22A-893E-B896-C469-54A6519DA38D}"/>
              </a:ext>
            </a:extLst>
          </p:cNvPr>
          <p:cNvCxnSpPr>
            <a:cxnSpLocks/>
            <a:stCxn id="182" idx="6"/>
            <a:endCxn id="183" idx="2"/>
          </p:cNvCxnSpPr>
          <p:nvPr/>
        </p:nvCxnSpPr>
        <p:spPr>
          <a:xfrm>
            <a:off x="7174185" y="2680228"/>
            <a:ext cx="158876" cy="12700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7" name="Conector: angular 186">
            <a:extLst>
              <a:ext uri="{FF2B5EF4-FFF2-40B4-BE49-F238E27FC236}">
                <a16:creationId xmlns:a16="http://schemas.microsoft.com/office/drawing/2014/main" id="{354737A7-BB63-0CE2-9C89-992AC14AA564}"/>
              </a:ext>
            </a:extLst>
          </p:cNvPr>
          <p:cNvCxnSpPr>
            <a:cxnSpLocks/>
            <a:stCxn id="183" idx="6"/>
            <a:endCxn id="184" idx="1"/>
          </p:cNvCxnSpPr>
          <p:nvPr/>
        </p:nvCxnSpPr>
        <p:spPr>
          <a:xfrm flipV="1">
            <a:off x="7881158" y="2663965"/>
            <a:ext cx="296083" cy="16263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8" name="Conector: angular 187">
            <a:extLst>
              <a:ext uri="{FF2B5EF4-FFF2-40B4-BE49-F238E27FC236}">
                <a16:creationId xmlns:a16="http://schemas.microsoft.com/office/drawing/2014/main" id="{E40AF70C-6DB7-8873-CF0D-809BBEE1724D}"/>
              </a:ext>
            </a:extLst>
          </p:cNvPr>
          <p:cNvCxnSpPr>
            <a:cxnSpLocks/>
            <a:stCxn id="189" idx="2"/>
            <a:endCxn id="184" idx="0"/>
          </p:cNvCxnSpPr>
          <p:nvPr/>
        </p:nvCxnSpPr>
        <p:spPr>
          <a:xfrm rot="16200000" flipH="1">
            <a:off x="8443168" y="2435183"/>
            <a:ext cx="125053" cy="1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9" name="CuadroTexto 188">
            <a:extLst>
              <a:ext uri="{FF2B5EF4-FFF2-40B4-BE49-F238E27FC236}">
                <a16:creationId xmlns:a16="http://schemas.microsoft.com/office/drawing/2014/main" id="{94122037-8A11-2DA7-2682-DBC358770660}"/>
              </a:ext>
            </a:extLst>
          </p:cNvPr>
          <p:cNvSpPr txBox="1"/>
          <p:nvPr/>
        </p:nvSpPr>
        <p:spPr>
          <a:xfrm>
            <a:off x="8134438" y="2141826"/>
            <a:ext cx="7425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900" b="1" dirty="0"/>
              <a:t>AIREADOR</a:t>
            </a:r>
          </a:p>
        </p:txBody>
      </p:sp>
      <p:sp>
        <p:nvSpPr>
          <p:cNvPr id="190" name="Elipse 189">
            <a:extLst>
              <a:ext uri="{FF2B5EF4-FFF2-40B4-BE49-F238E27FC236}">
                <a16:creationId xmlns:a16="http://schemas.microsoft.com/office/drawing/2014/main" id="{51325DB5-FFCA-9B75-2DEF-DA35A2A43A53}"/>
              </a:ext>
            </a:extLst>
          </p:cNvPr>
          <p:cNvSpPr/>
          <p:nvPr/>
        </p:nvSpPr>
        <p:spPr>
          <a:xfrm>
            <a:off x="8345211" y="3155506"/>
            <a:ext cx="317164" cy="332508"/>
          </a:xfrm>
          <a:prstGeom prst="ellipse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FS</a:t>
            </a:r>
          </a:p>
        </p:txBody>
      </p:sp>
      <p:sp>
        <p:nvSpPr>
          <p:cNvPr id="191" name="Elipse 190">
            <a:extLst>
              <a:ext uri="{FF2B5EF4-FFF2-40B4-BE49-F238E27FC236}">
                <a16:creationId xmlns:a16="http://schemas.microsoft.com/office/drawing/2014/main" id="{0E3094BC-FCDA-4687-07EA-3968A04B39B6}"/>
              </a:ext>
            </a:extLst>
          </p:cNvPr>
          <p:cNvSpPr/>
          <p:nvPr/>
        </p:nvSpPr>
        <p:spPr>
          <a:xfrm>
            <a:off x="8004995" y="3150736"/>
            <a:ext cx="333148" cy="332508"/>
          </a:xfrm>
          <a:prstGeom prst="ellipse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FS</a:t>
            </a:r>
          </a:p>
        </p:txBody>
      </p:sp>
      <p:cxnSp>
        <p:nvCxnSpPr>
          <p:cNvPr id="192" name="Conector: angular 191">
            <a:extLst>
              <a:ext uri="{FF2B5EF4-FFF2-40B4-BE49-F238E27FC236}">
                <a16:creationId xmlns:a16="http://schemas.microsoft.com/office/drawing/2014/main" id="{F8B2AE23-8C81-6345-D004-014D7BC6D17E}"/>
              </a:ext>
            </a:extLst>
          </p:cNvPr>
          <p:cNvCxnSpPr>
            <a:cxnSpLocks/>
            <a:stCxn id="184" idx="2"/>
            <a:endCxn id="190" idx="0"/>
          </p:cNvCxnSpPr>
          <p:nvPr/>
        </p:nvCxnSpPr>
        <p:spPr>
          <a:xfrm rot="5400000">
            <a:off x="8342101" y="2991911"/>
            <a:ext cx="325287" cy="1902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3" name="Conector: angular 192">
            <a:extLst>
              <a:ext uri="{FF2B5EF4-FFF2-40B4-BE49-F238E27FC236}">
                <a16:creationId xmlns:a16="http://schemas.microsoft.com/office/drawing/2014/main" id="{04CAA0C0-260A-A1F1-7473-FB6FDFC375B6}"/>
              </a:ext>
            </a:extLst>
          </p:cNvPr>
          <p:cNvCxnSpPr>
            <a:cxnSpLocks/>
            <a:stCxn id="191" idx="2"/>
            <a:endCxn id="180" idx="4"/>
          </p:cNvCxnSpPr>
          <p:nvPr/>
        </p:nvCxnSpPr>
        <p:spPr>
          <a:xfrm rot="10800000">
            <a:off x="6190311" y="2973090"/>
            <a:ext cx="1814685" cy="343900"/>
          </a:xfrm>
          <a:prstGeom prst="bentConnector2">
            <a:avLst/>
          </a:prstGeom>
          <a:ln w="1270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4" name="Conector: angular 193">
            <a:extLst>
              <a:ext uri="{FF2B5EF4-FFF2-40B4-BE49-F238E27FC236}">
                <a16:creationId xmlns:a16="http://schemas.microsoft.com/office/drawing/2014/main" id="{705F0F8B-E124-1B50-B6C8-8343890C83D6}"/>
              </a:ext>
            </a:extLst>
          </p:cNvPr>
          <p:cNvCxnSpPr>
            <a:cxnSpLocks/>
            <a:stCxn id="125" idx="0"/>
            <a:endCxn id="190" idx="4"/>
          </p:cNvCxnSpPr>
          <p:nvPr/>
        </p:nvCxnSpPr>
        <p:spPr>
          <a:xfrm rot="16200000" flipV="1">
            <a:off x="7920459" y="4071349"/>
            <a:ext cx="1176671" cy="10002"/>
          </a:xfrm>
          <a:prstGeom prst="bentConnector3">
            <a:avLst>
              <a:gd name="adj1" fmla="val 50000"/>
            </a:avLst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5" name="Conector: angular 194">
            <a:extLst>
              <a:ext uri="{FF2B5EF4-FFF2-40B4-BE49-F238E27FC236}">
                <a16:creationId xmlns:a16="http://schemas.microsoft.com/office/drawing/2014/main" id="{16E3F087-5441-25AB-85E0-501B458D69EE}"/>
              </a:ext>
            </a:extLst>
          </p:cNvPr>
          <p:cNvCxnSpPr>
            <a:cxnSpLocks/>
            <a:stCxn id="125" idx="3"/>
            <a:endCxn id="108" idx="0"/>
          </p:cNvCxnSpPr>
          <p:nvPr/>
        </p:nvCxnSpPr>
        <p:spPr>
          <a:xfrm flipH="1" flipV="1">
            <a:off x="3624492" y="1651601"/>
            <a:ext cx="5159570" cy="3128500"/>
          </a:xfrm>
          <a:prstGeom prst="bentConnector4">
            <a:avLst>
              <a:gd name="adj1" fmla="val -4431"/>
              <a:gd name="adj2" fmla="val 107307"/>
            </a:avLst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0665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427CE6-C816-3ED3-2CAC-BAAE40F0B1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647"/>
            <a:ext cx="9144000" cy="415492"/>
          </a:xfrm>
        </p:spPr>
        <p:txBody>
          <a:bodyPr>
            <a:normAutofit/>
          </a:bodyPr>
          <a:lstStyle/>
          <a:p>
            <a:r>
              <a:rPr lang="es-ES" sz="1800" dirty="0"/>
              <a:t>DIAGRAMA FLUIDS TMB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30A1D18-1FDF-37F4-A6F8-02514AE643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7772"/>
            <a:ext cx="9144000" cy="332508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s-ES" sz="1200" dirty="0"/>
              <a:t>ZAL</a:t>
            </a:r>
          </a:p>
        </p:txBody>
      </p:sp>
      <p:pic>
        <p:nvPicPr>
          <p:cNvPr id="47" name="Imagen 46" descr="Un dibujo con letras&#10;&#10;Descripción generada automáticamente con confianza media">
            <a:extLst>
              <a:ext uri="{FF2B5EF4-FFF2-40B4-BE49-F238E27FC236}">
                <a16:creationId xmlns:a16="http://schemas.microsoft.com/office/drawing/2014/main" id="{2E9C29AC-FB8A-5BE6-0E1E-69B9E3E106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8248" y="134959"/>
            <a:ext cx="1648808" cy="582880"/>
          </a:xfrm>
          <a:prstGeom prst="rect">
            <a:avLst/>
          </a:prstGeom>
        </p:spPr>
      </p:pic>
      <p:pic>
        <p:nvPicPr>
          <p:cNvPr id="26" name="Imagen 25" descr="Logotipo&#10;&#10;Descripción generada automáticamente">
            <a:extLst>
              <a:ext uri="{FF2B5EF4-FFF2-40B4-BE49-F238E27FC236}">
                <a16:creationId xmlns:a16="http://schemas.microsoft.com/office/drawing/2014/main" id="{45D60CBD-472B-517D-9CC2-FB79B4C93A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1724" y="6095727"/>
            <a:ext cx="627314" cy="627314"/>
          </a:xfrm>
          <a:prstGeom prst="rect">
            <a:avLst/>
          </a:prstGeom>
        </p:spPr>
      </p:pic>
      <p:sp>
        <p:nvSpPr>
          <p:cNvPr id="28" name="Rectángulo 27">
            <a:extLst>
              <a:ext uri="{FF2B5EF4-FFF2-40B4-BE49-F238E27FC236}">
                <a16:creationId xmlns:a16="http://schemas.microsoft.com/office/drawing/2014/main" id="{3CD872A4-951F-5C10-5DBE-75977B93D140}"/>
              </a:ext>
            </a:extLst>
          </p:cNvPr>
          <p:cNvSpPr/>
          <p:nvPr/>
        </p:nvSpPr>
        <p:spPr>
          <a:xfrm>
            <a:off x="2362676" y="1876752"/>
            <a:ext cx="2726575" cy="70358"/>
          </a:xfrm>
          <a:prstGeom prst="rect">
            <a:avLst/>
          </a:prstGeom>
          <a:pattFill prst="smGrid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979C44AA-DF21-7CB0-9F4F-811DF877A005}"/>
              </a:ext>
            </a:extLst>
          </p:cNvPr>
          <p:cNvSpPr/>
          <p:nvPr/>
        </p:nvSpPr>
        <p:spPr>
          <a:xfrm>
            <a:off x="2365447" y="1698813"/>
            <a:ext cx="2723804" cy="41549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60460F0A-2588-9191-A3C3-9E6F509E7C8B}"/>
              </a:ext>
            </a:extLst>
          </p:cNvPr>
          <p:cNvSpPr txBox="1"/>
          <p:nvPr/>
        </p:nvSpPr>
        <p:spPr>
          <a:xfrm>
            <a:off x="2969505" y="1651601"/>
            <a:ext cx="130997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50" dirty="0"/>
              <a:t>TÚNEL DE RENTAT</a:t>
            </a: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ED36B40B-0EDE-2FDE-D543-07465F17159E}"/>
              </a:ext>
            </a:extLst>
          </p:cNvPr>
          <p:cNvSpPr/>
          <p:nvPr/>
        </p:nvSpPr>
        <p:spPr>
          <a:xfrm>
            <a:off x="6609198" y="3884665"/>
            <a:ext cx="440575" cy="33250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ATM</a:t>
            </a:r>
          </a:p>
        </p:txBody>
      </p:sp>
      <p:sp>
        <p:nvSpPr>
          <p:cNvPr id="36" name="Elipse 35">
            <a:extLst>
              <a:ext uri="{FF2B5EF4-FFF2-40B4-BE49-F238E27FC236}">
                <a16:creationId xmlns:a16="http://schemas.microsoft.com/office/drawing/2014/main" id="{71CB2B88-AAED-3B77-3AB8-66462A1D76A9}"/>
              </a:ext>
            </a:extLst>
          </p:cNvPr>
          <p:cNvSpPr/>
          <p:nvPr/>
        </p:nvSpPr>
        <p:spPr>
          <a:xfrm>
            <a:off x="6555451" y="2212271"/>
            <a:ext cx="574249" cy="576746"/>
          </a:xfrm>
          <a:prstGeom prst="ellipse">
            <a:avLst/>
          </a:prstGeom>
          <a:noFill/>
          <a:ln w="127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DEXT</a:t>
            </a: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r>
              <a:rPr lang="es-ES" sz="700" dirty="0">
                <a:solidFill>
                  <a:schemeClr val="tx1"/>
                </a:solidFill>
              </a:rPr>
              <a:t>5M3</a:t>
            </a:r>
          </a:p>
        </p:txBody>
      </p:sp>
      <p:sp>
        <p:nvSpPr>
          <p:cNvPr id="37" name="Elipse 36">
            <a:extLst>
              <a:ext uri="{FF2B5EF4-FFF2-40B4-BE49-F238E27FC236}">
                <a16:creationId xmlns:a16="http://schemas.microsoft.com/office/drawing/2014/main" id="{5341F35C-2D02-820F-CFBB-7FE8ACD65052}"/>
              </a:ext>
            </a:extLst>
          </p:cNvPr>
          <p:cNvSpPr/>
          <p:nvPr/>
        </p:nvSpPr>
        <p:spPr>
          <a:xfrm>
            <a:off x="7492160" y="2407891"/>
            <a:ext cx="139635" cy="131742"/>
          </a:xfrm>
          <a:prstGeom prst="ellipse">
            <a:avLst/>
          </a:prstGeom>
          <a:pattFill prst="pct50">
            <a:fgClr>
              <a:srgbClr val="7030A0"/>
            </a:fgClr>
            <a:bgClr>
              <a:schemeClr val="bg1"/>
            </a:bgClr>
          </a:pattFill>
          <a:ln w="127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Elipse 37">
            <a:extLst>
              <a:ext uri="{FF2B5EF4-FFF2-40B4-BE49-F238E27FC236}">
                <a16:creationId xmlns:a16="http://schemas.microsoft.com/office/drawing/2014/main" id="{6A068B19-C3F8-BD40-51B9-972BE075A72F}"/>
              </a:ext>
            </a:extLst>
          </p:cNvPr>
          <p:cNvSpPr/>
          <p:nvPr/>
        </p:nvSpPr>
        <p:spPr>
          <a:xfrm>
            <a:off x="7269358" y="2208178"/>
            <a:ext cx="574249" cy="576746"/>
          </a:xfrm>
          <a:prstGeom prst="ellipse">
            <a:avLst/>
          </a:prstGeom>
          <a:noFill/>
          <a:ln w="127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DEXT</a:t>
            </a: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r>
              <a:rPr lang="es-ES" sz="700" dirty="0">
                <a:solidFill>
                  <a:schemeClr val="tx1"/>
                </a:solidFill>
              </a:rPr>
              <a:t>5M3</a:t>
            </a:r>
          </a:p>
        </p:txBody>
      </p:sp>
      <p:sp>
        <p:nvSpPr>
          <p:cNvPr id="39" name="Elipse 38">
            <a:extLst>
              <a:ext uri="{FF2B5EF4-FFF2-40B4-BE49-F238E27FC236}">
                <a16:creationId xmlns:a16="http://schemas.microsoft.com/office/drawing/2014/main" id="{F8C18755-CAF0-9E92-2858-972FD196B97F}"/>
              </a:ext>
            </a:extLst>
          </p:cNvPr>
          <p:cNvSpPr/>
          <p:nvPr/>
        </p:nvSpPr>
        <p:spPr>
          <a:xfrm>
            <a:off x="6778254" y="2457564"/>
            <a:ext cx="139635" cy="131742"/>
          </a:xfrm>
          <a:prstGeom prst="ellipse">
            <a:avLst/>
          </a:prstGeom>
          <a:pattFill prst="pct50">
            <a:fgClr>
              <a:srgbClr val="7030A0"/>
            </a:fgClr>
            <a:bgClr>
              <a:schemeClr val="bg1"/>
            </a:bgClr>
          </a:pattFill>
          <a:ln w="127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40" name="Conector: angular 39">
            <a:extLst>
              <a:ext uri="{FF2B5EF4-FFF2-40B4-BE49-F238E27FC236}">
                <a16:creationId xmlns:a16="http://schemas.microsoft.com/office/drawing/2014/main" id="{A68BBE87-C2F4-D4A6-BE66-32AAD5DB99F7}"/>
              </a:ext>
            </a:extLst>
          </p:cNvPr>
          <p:cNvCxnSpPr>
            <a:cxnSpLocks/>
            <a:stCxn id="28" idx="3"/>
            <a:endCxn id="114" idx="3"/>
          </p:cNvCxnSpPr>
          <p:nvPr/>
        </p:nvCxnSpPr>
        <p:spPr>
          <a:xfrm>
            <a:off x="5089251" y="1911931"/>
            <a:ext cx="564516" cy="456592"/>
          </a:xfrm>
          <a:prstGeom prst="bentConnector2">
            <a:avLst/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ector: angular 42">
            <a:extLst>
              <a:ext uri="{FF2B5EF4-FFF2-40B4-BE49-F238E27FC236}">
                <a16:creationId xmlns:a16="http://schemas.microsoft.com/office/drawing/2014/main" id="{C7EE7C79-0371-B1A4-EB66-12173A18A60C}"/>
              </a:ext>
            </a:extLst>
          </p:cNvPr>
          <p:cNvCxnSpPr>
            <a:cxnSpLocks/>
            <a:stCxn id="67" idx="0"/>
            <a:endCxn id="33" idx="1"/>
          </p:cNvCxnSpPr>
          <p:nvPr/>
        </p:nvCxnSpPr>
        <p:spPr>
          <a:xfrm rot="5400000" flipH="1" flipV="1">
            <a:off x="5773836" y="4633410"/>
            <a:ext cx="1417853" cy="252872"/>
          </a:xfrm>
          <a:prstGeom prst="bentConnector2">
            <a:avLst/>
          </a:prstGeom>
          <a:ln w="127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ector: angular 44">
            <a:extLst>
              <a:ext uri="{FF2B5EF4-FFF2-40B4-BE49-F238E27FC236}">
                <a16:creationId xmlns:a16="http://schemas.microsoft.com/office/drawing/2014/main" id="{42188656-11E3-5FE8-1671-5AFBF09B5BF1}"/>
              </a:ext>
            </a:extLst>
          </p:cNvPr>
          <p:cNvCxnSpPr>
            <a:cxnSpLocks/>
            <a:stCxn id="38" idx="2"/>
            <a:endCxn id="36" idx="6"/>
          </p:cNvCxnSpPr>
          <p:nvPr/>
        </p:nvCxnSpPr>
        <p:spPr>
          <a:xfrm rot="10800000" flipV="1">
            <a:off x="7129700" y="2496550"/>
            <a:ext cx="139658" cy="4093"/>
          </a:xfrm>
          <a:prstGeom prst="bentConnector3">
            <a:avLst>
              <a:gd name="adj1" fmla="val 50000"/>
            </a:avLst>
          </a:prstGeom>
          <a:ln w="12700">
            <a:solidFill>
              <a:srgbClr val="7030A0"/>
            </a:solidFill>
            <a:headEnd w="sm" len="sm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Elipse 47">
            <a:extLst>
              <a:ext uri="{FF2B5EF4-FFF2-40B4-BE49-F238E27FC236}">
                <a16:creationId xmlns:a16="http://schemas.microsoft.com/office/drawing/2014/main" id="{B4C8BCB3-00F8-3F5B-B6CA-D9E6EA8D180D}"/>
              </a:ext>
            </a:extLst>
          </p:cNvPr>
          <p:cNvSpPr/>
          <p:nvPr/>
        </p:nvSpPr>
        <p:spPr>
          <a:xfrm>
            <a:off x="6548470" y="4394335"/>
            <a:ext cx="574249" cy="576746"/>
          </a:xfrm>
          <a:prstGeom prst="ellipse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DT</a:t>
            </a:r>
          </a:p>
          <a:p>
            <a:pPr marL="49213" algn="ctr"/>
            <a:r>
              <a:rPr lang="es-ES" sz="700" dirty="0">
                <a:solidFill>
                  <a:schemeClr val="tx1"/>
                </a:solidFill>
              </a:rPr>
              <a:t>10M3</a:t>
            </a:r>
          </a:p>
        </p:txBody>
      </p:sp>
      <p:cxnSp>
        <p:nvCxnSpPr>
          <p:cNvPr id="49" name="Conector: angular 48">
            <a:extLst>
              <a:ext uri="{FF2B5EF4-FFF2-40B4-BE49-F238E27FC236}">
                <a16:creationId xmlns:a16="http://schemas.microsoft.com/office/drawing/2014/main" id="{D259B2E3-BA61-2415-EB4B-EB2CFD4B951D}"/>
              </a:ext>
            </a:extLst>
          </p:cNvPr>
          <p:cNvCxnSpPr>
            <a:cxnSpLocks/>
            <a:stCxn id="211" idx="4"/>
            <a:endCxn id="48" idx="6"/>
          </p:cNvCxnSpPr>
          <p:nvPr/>
        </p:nvCxnSpPr>
        <p:spPr>
          <a:xfrm rot="5400000">
            <a:off x="7595631" y="3632524"/>
            <a:ext cx="577272" cy="1523096"/>
          </a:xfrm>
          <a:prstGeom prst="bentConnector2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Conector: angular 50">
            <a:extLst>
              <a:ext uri="{FF2B5EF4-FFF2-40B4-BE49-F238E27FC236}">
                <a16:creationId xmlns:a16="http://schemas.microsoft.com/office/drawing/2014/main" id="{E80B67EA-C9DD-1895-A77A-99AFC35763C3}"/>
              </a:ext>
            </a:extLst>
          </p:cNvPr>
          <p:cNvCxnSpPr>
            <a:cxnSpLocks/>
            <a:stCxn id="48" idx="2"/>
            <a:endCxn id="29" idx="2"/>
          </p:cNvCxnSpPr>
          <p:nvPr/>
        </p:nvCxnSpPr>
        <p:spPr>
          <a:xfrm rot="10800000">
            <a:off x="3727350" y="2114306"/>
            <a:ext cx="2821121" cy="2568403"/>
          </a:xfrm>
          <a:prstGeom prst="bentConnector2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Conector: angular 51">
            <a:extLst>
              <a:ext uri="{FF2B5EF4-FFF2-40B4-BE49-F238E27FC236}">
                <a16:creationId xmlns:a16="http://schemas.microsoft.com/office/drawing/2014/main" id="{8500BABE-ABB4-8398-01AD-D0484AFB9142}"/>
              </a:ext>
            </a:extLst>
          </p:cNvPr>
          <p:cNvCxnSpPr>
            <a:cxnSpLocks/>
            <a:stCxn id="48" idx="0"/>
            <a:endCxn id="33" idx="2"/>
          </p:cNvCxnSpPr>
          <p:nvPr/>
        </p:nvCxnSpPr>
        <p:spPr>
          <a:xfrm rot="16200000" flipV="1">
            <a:off x="6743960" y="4302699"/>
            <a:ext cx="177162" cy="6109"/>
          </a:xfrm>
          <a:prstGeom prst="bentConnector3">
            <a:avLst>
              <a:gd name="adj1" fmla="val 50000"/>
            </a:avLst>
          </a:prstGeom>
          <a:ln w="127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CuadroTexto 54">
            <a:extLst>
              <a:ext uri="{FF2B5EF4-FFF2-40B4-BE49-F238E27FC236}">
                <a16:creationId xmlns:a16="http://schemas.microsoft.com/office/drawing/2014/main" id="{FD5A6217-ACAE-4B66-AECB-252D50AB88F1}"/>
              </a:ext>
            </a:extLst>
          </p:cNvPr>
          <p:cNvSpPr txBox="1"/>
          <p:nvPr/>
        </p:nvSpPr>
        <p:spPr>
          <a:xfrm>
            <a:off x="4561464" y="3663730"/>
            <a:ext cx="100380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900" b="1" dirty="0">
                <a:solidFill>
                  <a:srgbClr val="00B050"/>
                </a:solidFill>
              </a:rPr>
              <a:t>CLAVEGUERAM</a:t>
            </a:r>
          </a:p>
        </p:txBody>
      </p:sp>
      <p:cxnSp>
        <p:nvCxnSpPr>
          <p:cNvPr id="56" name="Conector: angular 55">
            <a:extLst>
              <a:ext uri="{FF2B5EF4-FFF2-40B4-BE49-F238E27FC236}">
                <a16:creationId xmlns:a16="http://schemas.microsoft.com/office/drawing/2014/main" id="{FEAC4578-FD73-CCED-0F6F-81A9BD907C94}"/>
              </a:ext>
            </a:extLst>
          </p:cNvPr>
          <p:cNvCxnSpPr>
            <a:cxnSpLocks/>
            <a:stCxn id="33" idx="0"/>
            <a:endCxn id="55" idx="3"/>
          </p:cNvCxnSpPr>
          <p:nvPr/>
        </p:nvCxnSpPr>
        <p:spPr>
          <a:xfrm rot="16200000" flipV="1">
            <a:off x="6144617" y="3199795"/>
            <a:ext cx="105519" cy="1264221"/>
          </a:xfrm>
          <a:prstGeom prst="bentConnector2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Elipse 56">
            <a:extLst>
              <a:ext uri="{FF2B5EF4-FFF2-40B4-BE49-F238E27FC236}">
                <a16:creationId xmlns:a16="http://schemas.microsoft.com/office/drawing/2014/main" id="{FA342BD1-2217-7C13-E589-D533F2A5EE72}"/>
              </a:ext>
            </a:extLst>
          </p:cNvPr>
          <p:cNvSpPr/>
          <p:nvPr/>
        </p:nvSpPr>
        <p:spPr>
          <a:xfrm>
            <a:off x="5211839" y="4858188"/>
            <a:ext cx="574249" cy="576746"/>
          </a:xfrm>
          <a:prstGeom prst="ellipse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D0</a:t>
            </a:r>
          </a:p>
          <a:p>
            <a:pPr marL="49213" algn="ctr"/>
            <a:r>
              <a:rPr lang="es-ES" sz="700" dirty="0">
                <a:solidFill>
                  <a:schemeClr val="tx1"/>
                </a:solidFill>
              </a:rPr>
              <a:t>10M3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D4761738-5809-27CD-D0E9-1F3B960ABD4A}"/>
              </a:ext>
            </a:extLst>
          </p:cNvPr>
          <p:cNvSpPr txBox="1"/>
          <p:nvPr/>
        </p:nvSpPr>
        <p:spPr>
          <a:xfrm>
            <a:off x="8708978" y="5031238"/>
            <a:ext cx="54053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900" b="1" dirty="0">
                <a:solidFill>
                  <a:srgbClr val="0070C0"/>
                </a:solidFill>
              </a:rPr>
              <a:t>XARXA</a:t>
            </a:r>
          </a:p>
        </p:txBody>
      </p:sp>
      <p:cxnSp>
        <p:nvCxnSpPr>
          <p:cNvPr id="63" name="Conector: angular 62">
            <a:extLst>
              <a:ext uri="{FF2B5EF4-FFF2-40B4-BE49-F238E27FC236}">
                <a16:creationId xmlns:a16="http://schemas.microsoft.com/office/drawing/2014/main" id="{A734EEF9-8779-2227-6949-280692BBA2D2}"/>
              </a:ext>
            </a:extLst>
          </p:cNvPr>
          <p:cNvCxnSpPr>
            <a:cxnSpLocks/>
            <a:stCxn id="58" idx="2"/>
            <a:endCxn id="64" idx="6"/>
          </p:cNvCxnSpPr>
          <p:nvPr/>
        </p:nvCxnSpPr>
        <p:spPr>
          <a:xfrm rot="5400000">
            <a:off x="8548230" y="5122929"/>
            <a:ext cx="291874" cy="570156"/>
          </a:xfrm>
          <a:prstGeom prst="bentConnector2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Elipse 63">
            <a:extLst>
              <a:ext uri="{FF2B5EF4-FFF2-40B4-BE49-F238E27FC236}">
                <a16:creationId xmlns:a16="http://schemas.microsoft.com/office/drawing/2014/main" id="{89F3AB85-8560-5150-0D81-4D0ED7F4F557}"/>
              </a:ext>
            </a:extLst>
          </p:cNvPr>
          <p:cNvSpPr/>
          <p:nvPr/>
        </p:nvSpPr>
        <p:spPr>
          <a:xfrm>
            <a:off x="8075941" y="5387690"/>
            <a:ext cx="333148" cy="332508"/>
          </a:xfrm>
          <a:prstGeom prst="ellipse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FB</a:t>
            </a:r>
          </a:p>
        </p:txBody>
      </p:sp>
      <p:sp>
        <p:nvSpPr>
          <p:cNvPr id="65" name="Elipse 64">
            <a:extLst>
              <a:ext uri="{FF2B5EF4-FFF2-40B4-BE49-F238E27FC236}">
                <a16:creationId xmlns:a16="http://schemas.microsoft.com/office/drawing/2014/main" id="{F922D28D-53F5-4190-363B-29C5A35D7CA2}"/>
              </a:ext>
            </a:extLst>
          </p:cNvPr>
          <p:cNvSpPr/>
          <p:nvPr/>
        </p:nvSpPr>
        <p:spPr>
          <a:xfrm>
            <a:off x="7299060" y="5395205"/>
            <a:ext cx="333148" cy="332508"/>
          </a:xfrm>
          <a:prstGeom prst="ellipse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DES</a:t>
            </a:r>
          </a:p>
        </p:txBody>
      </p:sp>
      <p:sp>
        <p:nvSpPr>
          <p:cNvPr id="66" name="Elipse 65">
            <a:extLst>
              <a:ext uri="{FF2B5EF4-FFF2-40B4-BE49-F238E27FC236}">
                <a16:creationId xmlns:a16="http://schemas.microsoft.com/office/drawing/2014/main" id="{3AAFAB67-0F69-F4FA-AF7F-AA5219BC2508}"/>
              </a:ext>
            </a:extLst>
          </p:cNvPr>
          <p:cNvSpPr/>
          <p:nvPr/>
        </p:nvSpPr>
        <p:spPr>
          <a:xfrm>
            <a:off x="6975817" y="5396608"/>
            <a:ext cx="333148" cy="332508"/>
          </a:xfrm>
          <a:prstGeom prst="ellipse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DES</a:t>
            </a:r>
          </a:p>
        </p:txBody>
      </p:sp>
      <p:sp>
        <p:nvSpPr>
          <p:cNvPr id="67" name="Placa 66">
            <a:extLst>
              <a:ext uri="{FF2B5EF4-FFF2-40B4-BE49-F238E27FC236}">
                <a16:creationId xmlns:a16="http://schemas.microsoft.com/office/drawing/2014/main" id="{C6E46F61-77E1-C8E4-4980-22387A9E21D1}"/>
              </a:ext>
            </a:extLst>
          </p:cNvPr>
          <p:cNvSpPr/>
          <p:nvPr/>
        </p:nvSpPr>
        <p:spPr>
          <a:xfrm>
            <a:off x="6108613" y="5468772"/>
            <a:ext cx="495425" cy="193675"/>
          </a:xfrm>
          <a:prstGeom prst="plaque">
            <a:avLst>
              <a:gd name="adj" fmla="val 24208"/>
            </a:avLst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OSM</a:t>
            </a:r>
          </a:p>
        </p:txBody>
      </p:sp>
      <p:cxnSp>
        <p:nvCxnSpPr>
          <p:cNvPr id="68" name="Conector: angular 67">
            <a:extLst>
              <a:ext uri="{FF2B5EF4-FFF2-40B4-BE49-F238E27FC236}">
                <a16:creationId xmlns:a16="http://schemas.microsoft.com/office/drawing/2014/main" id="{77224521-A812-BF8F-C4E1-8034129D238B}"/>
              </a:ext>
            </a:extLst>
          </p:cNvPr>
          <p:cNvCxnSpPr>
            <a:cxnSpLocks/>
            <a:stCxn id="64" idx="2"/>
            <a:endCxn id="65" idx="6"/>
          </p:cNvCxnSpPr>
          <p:nvPr/>
        </p:nvCxnSpPr>
        <p:spPr>
          <a:xfrm rot="10800000" flipV="1">
            <a:off x="7632209" y="5553943"/>
            <a:ext cx="443733" cy="7515"/>
          </a:xfrm>
          <a:prstGeom prst="bentConnector3">
            <a:avLst>
              <a:gd name="adj1" fmla="val 50000"/>
            </a:avLst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Conector: angular 68">
            <a:extLst>
              <a:ext uri="{FF2B5EF4-FFF2-40B4-BE49-F238E27FC236}">
                <a16:creationId xmlns:a16="http://schemas.microsoft.com/office/drawing/2014/main" id="{2B62BB26-D5D8-8FD5-72B3-8BDFC0134579}"/>
              </a:ext>
            </a:extLst>
          </p:cNvPr>
          <p:cNvCxnSpPr>
            <a:cxnSpLocks/>
            <a:stCxn id="66" idx="2"/>
            <a:endCxn id="67" idx="3"/>
          </p:cNvCxnSpPr>
          <p:nvPr/>
        </p:nvCxnSpPr>
        <p:spPr>
          <a:xfrm rot="10800000" flipV="1">
            <a:off x="6604039" y="5562862"/>
            <a:ext cx="371779" cy="2748"/>
          </a:xfrm>
          <a:prstGeom prst="bentConnector3">
            <a:avLst>
              <a:gd name="adj1" fmla="val 50000"/>
            </a:avLst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Conector: angular 69">
            <a:extLst>
              <a:ext uri="{FF2B5EF4-FFF2-40B4-BE49-F238E27FC236}">
                <a16:creationId xmlns:a16="http://schemas.microsoft.com/office/drawing/2014/main" id="{2129CC04-69A6-01A9-34C6-7514D5B89BC9}"/>
              </a:ext>
            </a:extLst>
          </p:cNvPr>
          <p:cNvCxnSpPr>
            <a:cxnSpLocks/>
            <a:stCxn id="67" idx="1"/>
            <a:endCxn id="57" idx="4"/>
          </p:cNvCxnSpPr>
          <p:nvPr/>
        </p:nvCxnSpPr>
        <p:spPr>
          <a:xfrm rot="10800000">
            <a:off x="5498965" y="5434934"/>
            <a:ext cx="609649" cy="130676"/>
          </a:xfrm>
          <a:prstGeom prst="bentConnector2">
            <a:avLst/>
          </a:prstGeom>
          <a:ln w="12700"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Rectángulo 70">
            <a:extLst>
              <a:ext uri="{FF2B5EF4-FFF2-40B4-BE49-F238E27FC236}">
                <a16:creationId xmlns:a16="http://schemas.microsoft.com/office/drawing/2014/main" id="{7E9CE688-8A3E-8676-4355-FA35B08DF9C1}"/>
              </a:ext>
            </a:extLst>
          </p:cNvPr>
          <p:cNvSpPr/>
          <p:nvPr/>
        </p:nvSpPr>
        <p:spPr>
          <a:xfrm>
            <a:off x="6005424" y="5910501"/>
            <a:ext cx="701801" cy="131187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MEMB</a:t>
            </a:r>
          </a:p>
        </p:txBody>
      </p:sp>
      <p:sp>
        <p:nvSpPr>
          <p:cNvPr id="73" name="Rectángulo 72">
            <a:extLst>
              <a:ext uri="{FF2B5EF4-FFF2-40B4-BE49-F238E27FC236}">
                <a16:creationId xmlns:a16="http://schemas.microsoft.com/office/drawing/2014/main" id="{81F69111-370A-6DA7-0744-FAF5E066A1D9}"/>
              </a:ext>
            </a:extLst>
          </p:cNvPr>
          <p:cNvSpPr/>
          <p:nvPr/>
        </p:nvSpPr>
        <p:spPr>
          <a:xfrm>
            <a:off x="6005424" y="6041688"/>
            <a:ext cx="701801" cy="131187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MEMB</a:t>
            </a:r>
          </a:p>
        </p:txBody>
      </p:sp>
      <p:sp>
        <p:nvSpPr>
          <p:cNvPr id="74" name="Rectángulo 73">
            <a:extLst>
              <a:ext uri="{FF2B5EF4-FFF2-40B4-BE49-F238E27FC236}">
                <a16:creationId xmlns:a16="http://schemas.microsoft.com/office/drawing/2014/main" id="{A5A4B268-2895-9646-EE95-8ACAB9293B12}"/>
              </a:ext>
            </a:extLst>
          </p:cNvPr>
          <p:cNvSpPr/>
          <p:nvPr/>
        </p:nvSpPr>
        <p:spPr>
          <a:xfrm>
            <a:off x="6005424" y="6172875"/>
            <a:ext cx="701801" cy="131187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MEMB</a:t>
            </a:r>
          </a:p>
        </p:txBody>
      </p:sp>
      <p:cxnSp>
        <p:nvCxnSpPr>
          <p:cNvPr id="75" name="Conector: angular 74">
            <a:extLst>
              <a:ext uri="{FF2B5EF4-FFF2-40B4-BE49-F238E27FC236}">
                <a16:creationId xmlns:a16="http://schemas.microsoft.com/office/drawing/2014/main" id="{84DC9F0B-EFE2-43AA-5826-773BC99939BB}"/>
              </a:ext>
            </a:extLst>
          </p:cNvPr>
          <p:cNvCxnSpPr>
            <a:cxnSpLocks/>
            <a:stCxn id="57" idx="2"/>
          </p:cNvCxnSpPr>
          <p:nvPr/>
        </p:nvCxnSpPr>
        <p:spPr>
          <a:xfrm rot="10800000">
            <a:off x="3054735" y="2119025"/>
            <a:ext cx="2157104" cy="3027536"/>
          </a:xfrm>
          <a:prstGeom prst="bentConnector2">
            <a:avLst/>
          </a:prstGeom>
          <a:ln w="12700"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Conector: angular 76">
            <a:extLst>
              <a:ext uri="{FF2B5EF4-FFF2-40B4-BE49-F238E27FC236}">
                <a16:creationId xmlns:a16="http://schemas.microsoft.com/office/drawing/2014/main" id="{DBD92B91-568A-1FFD-7FA7-E7BE2668DFD5}"/>
              </a:ext>
            </a:extLst>
          </p:cNvPr>
          <p:cNvCxnSpPr>
            <a:cxnSpLocks/>
            <a:stCxn id="58" idx="1"/>
            <a:endCxn id="48" idx="4"/>
          </p:cNvCxnSpPr>
          <p:nvPr/>
        </p:nvCxnSpPr>
        <p:spPr>
          <a:xfrm rot="10800000">
            <a:off x="6835596" y="4971082"/>
            <a:ext cx="1873383" cy="175573"/>
          </a:xfrm>
          <a:prstGeom prst="bentConnector2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Conector: angular 77">
            <a:extLst>
              <a:ext uri="{FF2B5EF4-FFF2-40B4-BE49-F238E27FC236}">
                <a16:creationId xmlns:a16="http://schemas.microsoft.com/office/drawing/2014/main" id="{531B6557-F5AF-BE86-0361-8820CB2F197C}"/>
              </a:ext>
            </a:extLst>
          </p:cNvPr>
          <p:cNvCxnSpPr>
            <a:cxnSpLocks/>
            <a:stCxn id="58" idx="1"/>
            <a:endCxn id="57" idx="6"/>
          </p:cNvCxnSpPr>
          <p:nvPr/>
        </p:nvCxnSpPr>
        <p:spPr>
          <a:xfrm rot="10800000">
            <a:off x="5786088" y="5146562"/>
            <a:ext cx="2922890" cy="93"/>
          </a:xfrm>
          <a:prstGeom prst="bentConnector3">
            <a:avLst>
              <a:gd name="adj1" fmla="val 50000"/>
            </a:avLst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CuadroTexto 79">
            <a:extLst>
              <a:ext uri="{FF2B5EF4-FFF2-40B4-BE49-F238E27FC236}">
                <a16:creationId xmlns:a16="http://schemas.microsoft.com/office/drawing/2014/main" id="{08112C05-F92C-5957-E705-2FC12E45D32B}"/>
              </a:ext>
            </a:extLst>
          </p:cNvPr>
          <p:cNvSpPr txBox="1"/>
          <p:nvPr/>
        </p:nvSpPr>
        <p:spPr>
          <a:xfrm>
            <a:off x="3300021" y="4899766"/>
            <a:ext cx="16114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700" i="1" dirty="0" err="1"/>
              <a:t>Aigua</a:t>
            </a:r>
            <a:r>
              <a:rPr lang="es-ES" sz="700" i="1" dirty="0"/>
              <a:t> </a:t>
            </a:r>
            <a:r>
              <a:rPr lang="es-ES" sz="700" i="1" dirty="0" err="1"/>
              <a:t>Osmotitzada</a:t>
            </a:r>
            <a:r>
              <a:rPr lang="es-ES" sz="700" i="1" dirty="0"/>
              <a:t> (</a:t>
            </a:r>
            <a:r>
              <a:rPr lang="es-ES" sz="700" i="1" dirty="0" err="1"/>
              <a:t>Esbandit</a:t>
            </a:r>
            <a:r>
              <a:rPr lang="es-ES" sz="700" i="1" dirty="0"/>
              <a:t>)</a:t>
            </a:r>
          </a:p>
        </p:txBody>
      </p:sp>
      <p:sp>
        <p:nvSpPr>
          <p:cNvPr id="81" name="CuadroTexto 80">
            <a:extLst>
              <a:ext uri="{FF2B5EF4-FFF2-40B4-BE49-F238E27FC236}">
                <a16:creationId xmlns:a16="http://schemas.microsoft.com/office/drawing/2014/main" id="{DD0D98A9-538C-7928-3694-91B8215CBD5E}"/>
              </a:ext>
            </a:extLst>
          </p:cNvPr>
          <p:cNvSpPr txBox="1"/>
          <p:nvPr/>
        </p:nvSpPr>
        <p:spPr>
          <a:xfrm>
            <a:off x="4484203" y="4482586"/>
            <a:ext cx="16114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700" i="1" dirty="0" err="1"/>
              <a:t>Aigua</a:t>
            </a:r>
            <a:r>
              <a:rPr lang="es-ES" sz="700" i="1" dirty="0"/>
              <a:t> Recuperada (Neteja)</a:t>
            </a:r>
          </a:p>
        </p:txBody>
      </p:sp>
      <p:cxnSp>
        <p:nvCxnSpPr>
          <p:cNvPr id="82" name="Conector: angular 81">
            <a:extLst>
              <a:ext uri="{FF2B5EF4-FFF2-40B4-BE49-F238E27FC236}">
                <a16:creationId xmlns:a16="http://schemas.microsoft.com/office/drawing/2014/main" id="{21C490C9-D40A-ED59-32E9-8D5FCC0BC52B}"/>
              </a:ext>
            </a:extLst>
          </p:cNvPr>
          <p:cNvCxnSpPr>
            <a:cxnSpLocks/>
            <a:stCxn id="67" idx="2"/>
            <a:endCxn id="71" idx="0"/>
          </p:cNvCxnSpPr>
          <p:nvPr/>
        </p:nvCxnSpPr>
        <p:spPr>
          <a:xfrm rot="5400000">
            <a:off x="6232299" y="5786474"/>
            <a:ext cx="248054" cy="1"/>
          </a:xfrm>
          <a:prstGeom prst="bentConnector3">
            <a:avLst>
              <a:gd name="adj1" fmla="val 50000"/>
            </a:avLst>
          </a:prstGeom>
          <a:ln w="12700">
            <a:solidFill>
              <a:srgbClr val="00B0F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Rectángulo 85">
            <a:extLst>
              <a:ext uri="{FF2B5EF4-FFF2-40B4-BE49-F238E27FC236}">
                <a16:creationId xmlns:a16="http://schemas.microsoft.com/office/drawing/2014/main" id="{D71459B9-E9EC-B02B-CD9C-57AF7230A272}"/>
              </a:ext>
            </a:extLst>
          </p:cNvPr>
          <p:cNvSpPr/>
          <p:nvPr/>
        </p:nvSpPr>
        <p:spPr>
          <a:xfrm>
            <a:off x="6576751" y="1880316"/>
            <a:ext cx="2726575" cy="70358"/>
          </a:xfrm>
          <a:prstGeom prst="rect">
            <a:avLst/>
          </a:prstGeom>
          <a:pattFill prst="smGrid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9" name="Rectángulo 88">
            <a:extLst>
              <a:ext uri="{FF2B5EF4-FFF2-40B4-BE49-F238E27FC236}">
                <a16:creationId xmlns:a16="http://schemas.microsoft.com/office/drawing/2014/main" id="{9285F486-584D-C81B-E8B8-83B8AC4B99DB}"/>
              </a:ext>
            </a:extLst>
          </p:cNvPr>
          <p:cNvSpPr/>
          <p:nvPr/>
        </p:nvSpPr>
        <p:spPr>
          <a:xfrm>
            <a:off x="6579522" y="1702377"/>
            <a:ext cx="2723804" cy="41549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5E125519-D571-0D63-9964-6A3067F73CD7}"/>
              </a:ext>
            </a:extLst>
          </p:cNvPr>
          <p:cNvSpPr txBox="1"/>
          <p:nvPr/>
        </p:nvSpPr>
        <p:spPr>
          <a:xfrm>
            <a:off x="7286560" y="1670760"/>
            <a:ext cx="119135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ES" sz="1050" dirty="0"/>
              <a:t>RENTAT MANUAL</a:t>
            </a:r>
          </a:p>
        </p:txBody>
      </p:sp>
      <p:cxnSp>
        <p:nvCxnSpPr>
          <p:cNvPr id="91" name="Conector: angular 90">
            <a:extLst>
              <a:ext uri="{FF2B5EF4-FFF2-40B4-BE49-F238E27FC236}">
                <a16:creationId xmlns:a16="http://schemas.microsoft.com/office/drawing/2014/main" id="{9546EFDD-BF8A-4207-4A88-46BB379C38DE}"/>
              </a:ext>
            </a:extLst>
          </p:cNvPr>
          <p:cNvCxnSpPr>
            <a:cxnSpLocks/>
            <a:stCxn id="103" idx="3"/>
            <a:endCxn id="36" idx="2"/>
          </p:cNvCxnSpPr>
          <p:nvPr/>
        </p:nvCxnSpPr>
        <p:spPr>
          <a:xfrm rot="16200000" flipH="1">
            <a:off x="6132680" y="2077872"/>
            <a:ext cx="489789" cy="355754"/>
          </a:xfrm>
          <a:prstGeom prst="bentConnector2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Elipse 98">
            <a:extLst>
              <a:ext uri="{FF2B5EF4-FFF2-40B4-BE49-F238E27FC236}">
                <a16:creationId xmlns:a16="http://schemas.microsoft.com/office/drawing/2014/main" id="{BDDB443A-0FBE-C06D-9EC8-3B02569D2475}"/>
              </a:ext>
            </a:extLst>
          </p:cNvPr>
          <p:cNvSpPr/>
          <p:nvPr/>
        </p:nvSpPr>
        <p:spPr>
          <a:xfrm>
            <a:off x="9001999" y="3353244"/>
            <a:ext cx="123000" cy="134618"/>
          </a:xfrm>
          <a:prstGeom prst="ellipse">
            <a:avLst/>
          </a:prstGeom>
          <a:pattFill prst="zigZag">
            <a:fgClr>
              <a:srgbClr val="CC5316"/>
            </a:fgClr>
            <a:bgClr>
              <a:schemeClr val="bg1"/>
            </a:bgClr>
          </a:pattFill>
          <a:ln w="12700">
            <a:solidFill>
              <a:srgbClr val="CC531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0" name="Elipse 99">
            <a:extLst>
              <a:ext uri="{FF2B5EF4-FFF2-40B4-BE49-F238E27FC236}">
                <a16:creationId xmlns:a16="http://schemas.microsoft.com/office/drawing/2014/main" id="{EFC47B99-0B7D-E6F8-CD86-E85619A7D2C7}"/>
              </a:ext>
            </a:extLst>
          </p:cNvPr>
          <p:cNvSpPr/>
          <p:nvPr/>
        </p:nvSpPr>
        <p:spPr>
          <a:xfrm>
            <a:off x="6880127" y="4049384"/>
            <a:ext cx="123000" cy="134618"/>
          </a:xfrm>
          <a:prstGeom prst="ellipse">
            <a:avLst/>
          </a:prstGeom>
          <a:pattFill prst="zigZag">
            <a:fgClr>
              <a:srgbClr val="00B050"/>
            </a:fgClr>
            <a:bgClr>
              <a:schemeClr val="bg1"/>
            </a:bgClr>
          </a:pattFill>
          <a:ln w="127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101" name="Grupo 100">
            <a:extLst>
              <a:ext uri="{FF2B5EF4-FFF2-40B4-BE49-F238E27FC236}">
                <a16:creationId xmlns:a16="http://schemas.microsoft.com/office/drawing/2014/main" id="{964D54F7-D089-75A0-B13C-26B34F7CA1AE}"/>
              </a:ext>
            </a:extLst>
          </p:cNvPr>
          <p:cNvGrpSpPr/>
          <p:nvPr/>
        </p:nvGrpSpPr>
        <p:grpSpPr>
          <a:xfrm>
            <a:off x="6083021" y="1861915"/>
            <a:ext cx="233351" cy="148940"/>
            <a:chOff x="9809476" y="2583939"/>
            <a:chExt cx="914400" cy="658676"/>
          </a:xfrm>
        </p:grpSpPr>
        <p:sp>
          <p:nvSpPr>
            <p:cNvPr id="102" name="Diagrama de flujo: intercalar 101">
              <a:extLst>
                <a:ext uri="{FF2B5EF4-FFF2-40B4-BE49-F238E27FC236}">
                  <a16:creationId xmlns:a16="http://schemas.microsoft.com/office/drawing/2014/main" id="{9A283E2E-28A0-8887-FF04-E81EEB8E6775}"/>
                </a:ext>
              </a:extLst>
            </p:cNvPr>
            <p:cNvSpPr/>
            <p:nvPr/>
          </p:nvSpPr>
          <p:spPr>
            <a:xfrm rot="5400000">
              <a:off x="10038076" y="2355339"/>
              <a:ext cx="457200" cy="914400"/>
            </a:xfrm>
            <a:prstGeom prst="flowChartCollate">
              <a:avLst/>
            </a:prstGeom>
            <a:noFill/>
            <a:ln w="127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103" name="Triángulo isósceles 102">
              <a:extLst>
                <a:ext uri="{FF2B5EF4-FFF2-40B4-BE49-F238E27FC236}">
                  <a16:creationId xmlns:a16="http://schemas.microsoft.com/office/drawing/2014/main" id="{5F9411C8-A89A-59E0-C174-F8CE4EC88373}"/>
                </a:ext>
              </a:extLst>
            </p:cNvPr>
            <p:cNvSpPr/>
            <p:nvPr/>
          </p:nvSpPr>
          <p:spPr>
            <a:xfrm>
              <a:off x="9994186" y="2815953"/>
              <a:ext cx="544981" cy="426662"/>
            </a:xfrm>
            <a:prstGeom prst="triangle">
              <a:avLst/>
            </a:prstGeom>
            <a:noFill/>
            <a:ln w="127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cxnSp>
        <p:nvCxnSpPr>
          <p:cNvPr id="107" name="Conector: angular 106">
            <a:extLst>
              <a:ext uri="{FF2B5EF4-FFF2-40B4-BE49-F238E27FC236}">
                <a16:creationId xmlns:a16="http://schemas.microsoft.com/office/drawing/2014/main" id="{8EF96ECF-901A-1073-860F-6078ECD3FB80}"/>
              </a:ext>
            </a:extLst>
          </p:cNvPr>
          <p:cNvCxnSpPr>
            <a:cxnSpLocks/>
            <a:stCxn id="102" idx="2"/>
            <a:endCxn id="114" idx="3"/>
          </p:cNvCxnSpPr>
          <p:nvPr/>
        </p:nvCxnSpPr>
        <p:spPr>
          <a:xfrm rot="10800000" flipV="1">
            <a:off x="5653767" y="1913607"/>
            <a:ext cx="429254" cy="454916"/>
          </a:xfrm>
          <a:prstGeom prst="bentConnector2">
            <a:avLst/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1" name="Rectángulo 110">
            <a:extLst>
              <a:ext uri="{FF2B5EF4-FFF2-40B4-BE49-F238E27FC236}">
                <a16:creationId xmlns:a16="http://schemas.microsoft.com/office/drawing/2014/main" id="{6EB7ABBC-1203-5198-574E-3942689BDDCF}"/>
              </a:ext>
            </a:extLst>
          </p:cNvPr>
          <p:cNvSpPr/>
          <p:nvPr/>
        </p:nvSpPr>
        <p:spPr>
          <a:xfrm>
            <a:off x="5231896" y="3014991"/>
            <a:ext cx="440575" cy="33250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800" dirty="0">
              <a:solidFill>
                <a:schemeClr val="tx1"/>
              </a:solidFill>
            </a:endParaRPr>
          </a:p>
        </p:txBody>
      </p:sp>
      <p:grpSp>
        <p:nvGrpSpPr>
          <p:cNvPr id="112" name="Grupo 111">
            <a:extLst>
              <a:ext uri="{FF2B5EF4-FFF2-40B4-BE49-F238E27FC236}">
                <a16:creationId xmlns:a16="http://schemas.microsoft.com/office/drawing/2014/main" id="{C8A4C22E-0169-E560-7A5F-25E62DFFC393}"/>
              </a:ext>
            </a:extLst>
          </p:cNvPr>
          <p:cNvGrpSpPr/>
          <p:nvPr/>
        </p:nvGrpSpPr>
        <p:grpSpPr>
          <a:xfrm rot="10800000">
            <a:off x="5537092" y="2368523"/>
            <a:ext cx="233351" cy="148940"/>
            <a:chOff x="9809476" y="2583939"/>
            <a:chExt cx="914400" cy="658676"/>
          </a:xfrm>
        </p:grpSpPr>
        <p:sp>
          <p:nvSpPr>
            <p:cNvPr id="113" name="Diagrama de flujo: intercalar 112">
              <a:extLst>
                <a:ext uri="{FF2B5EF4-FFF2-40B4-BE49-F238E27FC236}">
                  <a16:creationId xmlns:a16="http://schemas.microsoft.com/office/drawing/2014/main" id="{40B6745F-6D3E-CC5F-BA60-7EC30A20068D}"/>
                </a:ext>
              </a:extLst>
            </p:cNvPr>
            <p:cNvSpPr/>
            <p:nvPr/>
          </p:nvSpPr>
          <p:spPr>
            <a:xfrm rot="5400000">
              <a:off x="10038076" y="2355339"/>
              <a:ext cx="457200" cy="914400"/>
            </a:xfrm>
            <a:prstGeom prst="flowChartCollate">
              <a:avLst/>
            </a:prstGeom>
            <a:noFill/>
            <a:ln w="127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114" name="Triángulo isósceles 113">
              <a:extLst>
                <a:ext uri="{FF2B5EF4-FFF2-40B4-BE49-F238E27FC236}">
                  <a16:creationId xmlns:a16="http://schemas.microsoft.com/office/drawing/2014/main" id="{83D737BF-93F1-0943-8F17-F9B0B8141D53}"/>
                </a:ext>
              </a:extLst>
            </p:cNvPr>
            <p:cNvSpPr/>
            <p:nvPr/>
          </p:nvSpPr>
          <p:spPr>
            <a:xfrm>
              <a:off x="9994186" y="2815953"/>
              <a:ext cx="544981" cy="426662"/>
            </a:xfrm>
            <a:prstGeom prst="triangle">
              <a:avLst/>
            </a:prstGeom>
            <a:noFill/>
            <a:ln w="127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cxnSp>
        <p:nvCxnSpPr>
          <p:cNvPr id="130" name="Conector: angular 129">
            <a:extLst>
              <a:ext uri="{FF2B5EF4-FFF2-40B4-BE49-F238E27FC236}">
                <a16:creationId xmlns:a16="http://schemas.microsoft.com/office/drawing/2014/main" id="{3250F45B-BCAE-D6CE-511D-B24D2B92E89F}"/>
              </a:ext>
            </a:extLst>
          </p:cNvPr>
          <p:cNvCxnSpPr>
            <a:cxnSpLocks/>
            <a:stCxn id="86" idx="1"/>
            <a:endCxn id="102" idx="0"/>
          </p:cNvCxnSpPr>
          <p:nvPr/>
        </p:nvCxnSpPr>
        <p:spPr>
          <a:xfrm rot="10800000">
            <a:off x="6316373" y="1913607"/>
            <a:ext cx="260379" cy="1888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8" name="Rectángulo 147">
            <a:extLst>
              <a:ext uri="{FF2B5EF4-FFF2-40B4-BE49-F238E27FC236}">
                <a16:creationId xmlns:a16="http://schemas.microsoft.com/office/drawing/2014/main" id="{F375D916-9361-7623-EBBD-DA0BE6DB0977}"/>
              </a:ext>
            </a:extLst>
          </p:cNvPr>
          <p:cNvSpPr/>
          <p:nvPr/>
        </p:nvSpPr>
        <p:spPr>
          <a:xfrm>
            <a:off x="5672471" y="3014991"/>
            <a:ext cx="440575" cy="33250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800" dirty="0">
              <a:solidFill>
                <a:schemeClr val="tx1"/>
              </a:solidFill>
            </a:endParaRPr>
          </a:p>
        </p:txBody>
      </p:sp>
      <p:cxnSp>
        <p:nvCxnSpPr>
          <p:cNvPr id="149" name="Conector: angular 148">
            <a:extLst>
              <a:ext uri="{FF2B5EF4-FFF2-40B4-BE49-F238E27FC236}">
                <a16:creationId xmlns:a16="http://schemas.microsoft.com/office/drawing/2014/main" id="{C55E1603-3495-512B-E7A8-0869990B6927}"/>
              </a:ext>
            </a:extLst>
          </p:cNvPr>
          <p:cNvCxnSpPr>
            <a:cxnSpLocks/>
            <a:stCxn id="113" idx="0"/>
            <a:endCxn id="111" idx="0"/>
          </p:cNvCxnSpPr>
          <p:nvPr/>
        </p:nvCxnSpPr>
        <p:spPr>
          <a:xfrm rot="10800000" flipV="1">
            <a:off x="5452184" y="2465771"/>
            <a:ext cx="84908" cy="549219"/>
          </a:xfrm>
          <a:prstGeom prst="bentConnector2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Conector: angular 157">
            <a:extLst>
              <a:ext uri="{FF2B5EF4-FFF2-40B4-BE49-F238E27FC236}">
                <a16:creationId xmlns:a16="http://schemas.microsoft.com/office/drawing/2014/main" id="{9E611D1F-C64A-DF50-FAE3-554528246714}"/>
              </a:ext>
            </a:extLst>
          </p:cNvPr>
          <p:cNvCxnSpPr>
            <a:cxnSpLocks/>
            <a:stCxn id="113" idx="2"/>
            <a:endCxn id="148" idx="0"/>
          </p:cNvCxnSpPr>
          <p:nvPr/>
        </p:nvCxnSpPr>
        <p:spPr>
          <a:xfrm>
            <a:off x="5770443" y="2465772"/>
            <a:ext cx="122316" cy="549219"/>
          </a:xfrm>
          <a:prstGeom prst="bentConnector2">
            <a:avLst/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1" name="Elipse 160">
            <a:extLst>
              <a:ext uri="{FF2B5EF4-FFF2-40B4-BE49-F238E27FC236}">
                <a16:creationId xmlns:a16="http://schemas.microsoft.com/office/drawing/2014/main" id="{8A7DC743-A581-5E12-9DEF-DC62981A7012}"/>
              </a:ext>
            </a:extLst>
          </p:cNvPr>
          <p:cNvSpPr/>
          <p:nvPr/>
        </p:nvSpPr>
        <p:spPr>
          <a:xfrm>
            <a:off x="3846689" y="2202111"/>
            <a:ext cx="574249" cy="576746"/>
          </a:xfrm>
          <a:prstGeom prst="ellipse">
            <a:avLst/>
          </a:prstGeom>
          <a:noFill/>
          <a:ln w="127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DEXT</a:t>
            </a: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r>
              <a:rPr lang="es-ES" sz="700" dirty="0">
                <a:solidFill>
                  <a:schemeClr val="tx1"/>
                </a:solidFill>
              </a:rPr>
              <a:t>10M3</a:t>
            </a:r>
          </a:p>
        </p:txBody>
      </p:sp>
      <p:sp>
        <p:nvSpPr>
          <p:cNvPr id="162" name="Elipse 161">
            <a:extLst>
              <a:ext uri="{FF2B5EF4-FFF2-40B4-BE49-F238E27FC236}">
                <a16:creationId xmlns:a16="http://schemas.microsoft.com/office/drawing/2014/main" id="{75AE571A-CB04-2830-D5BD-A2A7A7D86387}"/>
              </a:ext>
            </a:extLst>
          </p:cNvPr>
          <p:cNvSpPr/>
          <p:nvPr/>
        </p:nvSpPr>
        <p:spPr>
          <a:xfrm>
            <a:off x="4783398" y="2397731"/>
            <a:ext cx="139635" cy="131742"/>
          </a:xfrm>
          <a:prstGeom prst="ellipse">
            <a:avLst/>
          </a:prstGeom>
          <a:pattFill prst="pct50">
            <a:fgClr>
              <a:srgbClr val="7030A0"/>
            </a:fgClr>
            <a:bgClr>
              <a:schemeClr val="bg1"/>
            </a:bgClr>
          </a:pattFill>
          <a:ln w="127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3" name="Elipse 162">
            <a:extLst>
              <a:ext uri="{FF2B5EF4-FFF2-40B4-BE49-F238E27FC236}">
                <a16:creationId xmlns:a16="http://schemas.microsoft.com/office/drawing/2014/main" id="{B0F30FC1-81C5-6F95-9E3E-87A0AE477591}"/>
              </a:ext>
            </a:extLst>
          </p:cNvPr>
          <p:cNvSpPr/>
          <p:nvPr/>
        </p:nvSpPr>
        <p:spPr>
          <a:xfrm>
            <a:off x="4560596" y="2198018"/>
            <a:ext cx="574249" cy="576746"/>
          </a:xfrm>
          <a:prstGeom prst="ellipse">
            <a:avLst/>
          </a:prstGeom>
          <a:noFill/>
          <a:ln w="127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DEXT</a:t>
            </a: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r>
              <a:rPr lang="es-ES" sz="700" dirty="0">
                <a:solidFill>
                  <a:schemeClr val="tx1"/>
                </a:solidFill>
              </a:rPr>
              <a:t>10M3</a:t>
            </a:r>
          </a:p>
        </p:txBody>
      </p:sp>
      <p:sp>
        <p:nvSpPr>
          <p:cNvPr id="164" name="Elipse 163">
            <a:extLst>
              <a:ext uri="{FF2B5EF4-FFF2-40B4-BE49-F238E27FC236}">
                <a16:creationId xmlns:a16="http://schemas.microsoft.com/office/drawing/2014/main" id="{A927734F-5EBF-263A-2BF0-84DCD5C03B4C}"/>
              </a:ext>
            </a:extLst>
          </p:cNvPr>
          <p:cNvSpPr/>
          <p:nvPr/>
        </p:nvSpPr>
        <p:spPr>
          <a:xfrm>
            <a:off x="4069492" y="2447404"/>
            <a:ext cx="139635" cy="131742"/>
          </a:xfrm>
          <a:prstGeom prst="ellipse">
            <a:avLst/>
          </a:prstGeom>
          <a:pattFill prst="pct50">
            <a:fgClr>
              <a:srgbClr val="7030A0"/>
            </a:fgClr>
            <a:bgClr>
              <a:schemeClr val="bg1"/>
            </a:bgClr>
          </a:pattFill>
          <a:ln w="127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65" name="Conector: angular 164">
            <a:extLst>
              <a:ext uri="{FF2B5EF4-FFF2-40B4-BE49-F238E27FC236}">
                <a16:creationId xmlns:a16="http://schemas.microsoft.com/office/drawing/2014/main" id="{3949AF8C-6F56-D821-8BD9-98A6BAF3960D}"/>
              </a:ext>
            </a:extLst>
          </p:cNvPr>
          <p:cNvCxnSpPr>
            <a:cxnSpLocks/>
            <a:stCxn id="163" idx="2"/>
            <a:endCxn id="161" idx="6"/>
          </p:cNvCxnSpPr>
          <p:nvPr/>
        </p:nvCxnSpPr>
        <p:spPr>
          <a:xfrm rot="10800000" flipV="1">
            <a:off x="4420938" y="2486390"/>
            <a:ext cx="139658" cy="4093"/>
          </a:xfrm>
          <a:prstGeom prst="bentConnector3">
            <a:avLst>
              <a:gd name="adj1" fmla="val 50000"/>
            </a:avLst>
          </a:prstGeom>
          <a:ln w="12700">
            <a:solidFill>
              <a:srgbClr val="7030A0"/>
            </a:solidFill>
            <a:headEnd w="sm" len="sm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Conector: angular 166">
            <a:extLst>
              <a:ext uri="{FF2B5EF4-FFF2-40B4-BE49-F238E27FC236}">
                <a16:creationId xmlns:a16="http://schemas.microsoft.com/office/drawing/2014/main" id="{75446AE1-2F7D-2FC6-839D-D9E0D54A25A2}"/>
              </a:ext>
            </a:extLst>
          </p:cNvPr>
          <p:cNvCxnSpPr>
            <a:cxnSpLocks/>
            <a:stCxn id="111" idx="1"/>
            <a:endCxn id="163" idx="4"/>
          </p:cNvCxnSpPr>
          <p:nvPr/>
        </p:nvCxnSpPr>
        <p:spPr>
          <a:xfrm rot="10800000">
            <a:off x="4847722" y="2774765"/>
            <a:ext cx="384175" cy="406481"/>
          </a:xfrm>
          <a:prstGeom prst="bentConnector2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3" name="Elipse 172">
            <a:extLst>
              <a:ext uri="{FF2B5EF4-FFF2-40B4-BE49-F238E27FC236}">
                <a16:creationId xmlns:a16="http://schemas.microsoft.com/office/drawing/2014/main" id="{D7DE8B76-3C88-8A00-7B94-B5C13C735EF7}"/>
              </a:ext>
            </a:extLst>
          </p:cNvPr>
          <p:cNvSpPr/>
          <p:nvPr/>
        </p:nvSpPr>
        <p:spPr>
          <a:xfrm>
            <a:off x="6372363" y="2897361"/>
            <a:ext cx="574249" cy="576746"/>
          </a:xfrm>
          <a:prstGeom prst="ellipse">
            <a:avLst/>
          </a:prstGeom>
          <a:noFill/>
          <a:ln w="127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s-ES" sz="700" dirty="0">
                <a:solidFill>
                  <a:schemeClr val="tx1"/>
                </a:solidFill>
              </a:rPr>
              <a:t>DH</a:t>
            </a:r>
          </a:p>
          <a:p>
            <a:pPr marL="49213" algn="ctr"/>
            <a:r>
              <a:rPr lang="es-ES" sz="700" dirty="0">
                <a:solidFill>
                  <a:schemeClr val="tx1"/>
                </a:solidFill>
              </a:rPr>
              <a:t>5M3</a:t>
            </a:r>
          </a:p>
        </p:txBody>
      </p:sp>
      <p:cxnSp>
        <p:nvCxnSpPr>
          <p:cNvPr id="174" name="Conector: angular 173">
            <a:extLst>
              <a:ext uri="{FF2B5EF4-FFF2-40B4-BE49-F238E27FC236}">
                <a16:creationId xmlns:a16="http://schemas.microsoft.com/office/drawing/2014/main" id="{399027E3-4135-48E1-AD88-CFFC55248EBD}"/>
              </a:ext>
            </a:extLst>
          </p:cNvPr>
          <p:cNvCxnSpPr>
            <a:cxnSpLocks/>
            <a:stCxn id="148" idx="3"/>
            <a:endCxn id="173" idx="2"/>
          </p:cNvCxnSpPr>
          <p:nvPr/>
        </p:nvCxnSpPr>
        <p:spPr>
          <a:xfrm>
            <a:off x="6113046" y="3181245"/>
            <a:ext cx="259317" cy="4489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0" name="Diagrama de flujo: unión de suma 179">
            <a:extLst>
              <a:ext uri="{FF2B5EF4-FFF2-40B4-BE49-F238E27FC236}">
                <a16:creationId xmlns:a16="http://schemas.microsoft.com/office/drawing/2014/main" id="{812EF7F3-07AA-F249-8280-07ED0548A8CE}"/>
              </a:ext>
            </a:extLst>
          </p:cNvPr>
          <p:cNvSpPr/>
          <p:nvPr/>
        </p:nvSpPr>
        <p:spPr>
          <a:xfrm>
            <a:off x="7095266" y="2906611"/>
            <a:ext cx="548097" cy="549268"/>
          </a:xfrm>
          <a:prstGeom prst="flowChartSummingJunction">
            <a:avLst/>
          </a:prstGeom>
          <a:noFill/>
          <a:ln w="127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r>
              <a:rPr lang="es-ES" sz="700" dirty="0">
                <a:solidFill>
                  <a:schemeClr val="tx1"/>
                </a:solidFill>
              </a:rPr>
              <a:t>      DEC</a:t>
            </a: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r>
              <a:rPr lang="es-ES" sz="700" dirty="0">
                <a:solidFill>
                  <a:schemeClr val="tx1"/>
                </a:solidFill>
              </a:rPr>
              <a:t>5M3</a:t>
            </a:r>
            <a:endParaRPr lang="es-ES" sz="1600" dirty="0"/>
          </a:p>
        </p:txBody>
      </p:sp>
      <p:sp>
        <p:nvSpPr>
          <p:cNvPr id="181" name="Diagrama de flujo: unión de suma 180">
            <a:extLst>
              <a:ext uri="{FF2B5EF4-FFF2-40B4-BE49-F238E27FC236}">
                <a16:creationId xmlns:a16="http://schemas.microsoft.com/office/drawing/2014/main" id="{0CB598EC-2C73-FCAB-0630-1D5279C7C2F9}"/>
              </a:ext>
            </a:extLst>
          </p:cNvPr>
          <p:cNvSpPr/>
          <p:nvPr/>
        </p:nvSpPr>
        <p:spPr>
          <a:xfrm>
            <a:off x="7802239" y="2906611"/>
            <a:ext cx="548097" cy="549268"/>
          </a:xfrm>
          <a:prstGeom prst="flowChartSummingJunction">
            <a:avLst/>
          </a:prstGeom>
          <a:noFill/>
          <a:ln w="127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r>
              <a:rPr lang="es-ES" sz="700" dirty="0">
                <a:solidFill>
                  <a:schemeClr val="tx1"/>
                </a:solidFill>
              </a:rPr>
              <a:t>      SEP</a:t>
            </a: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endParaRPr lang="es-ES" sz="700" dirty="0">
              <a:solidFill>
                <a:schemeClr val="tx1"/>
              </a:solidFill>
            </a:endParaRPr>
          </a:p>
          <a:p>
            <a:pPr algn="ctr"/>
            <a:r>
              <a:rPr lang="es-ES" sz="700" dirty="0">
                <a:solidFill>
                  <a:schemeClr val="tx1"/>
                </a:solidFill>
              </a:rPr>
              <a:t>5M3</a:t>
            </a:r>
            <a:endParaRPr lang="es-ES" sz="1600" dirty="0"/>
          </a:p>
        </p:txBody>
      </p:sp>
      <p:sp>
        <p:nvSpPr>
          <p:cNvPr id="182" name="Rectángulo 181">
            <a:extLst>
              <a:ext uri="{FF2B5EF4-FFF2-40B4-BE49-F238E27FC236}">
                <a16:creationId xmlns:a16="http://schemas.microsoft.com/office/drawing/2014/main" id="{EAB2CE01-A71A-3D95-0B8B-92475E3C7F51}"/>
              </a:ext>
            </a:extLst>
          </p:cNvPr>
          <p:cNvSpPr/>
          <p:nvPr/>
        </p:nvSpPr>
        <p:spPr>
          <a:xfrm>
            <a:off x="8646419" y="2998728"/>
            <a:ext cx="656907" cy="332508"/>
          </a:xfrm>
          <a:prstGeom prst="rect">
            <a:avLst/>
          </a:prstGeom>
          <a:pattFill prst="lgConfetti">
            <a:fgClr>
              <a:srgbClr val="CC5316"/>
            </a:fgClr>
            <a:bgClr>
              <a:schemeClr val="bg1"/>
            </a:bgClr>
          </a:pattFill>
          <a:ln w="12700">
            <a:solidFill>
              <a:srgbClr val="CC531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b="1" dirty="0">
                <a:solidFill>
                  <a:schemeClr val="tx1"/>
                </a:solidFill>
              </a:rPr>
              <a:t>AIREACIÓ</a:t>
            </a:r>
          </a:p>
        </p:txBody>
      </p:sp>
      <p:cxnSp>
        <p:nvCxnSpPr>
          <p:cNvPr id="184" name="Conector: angular 183">
            <a:extLst>
              <a:ext uri="{FF2B5EF4-FFF2-40B4-BE49-F238E27FC236}">
                <a16:creationId xmlns:a16="http://schemas.microsoft.com/office/drawing/2014/main" id="{376AAD0A-FE53-F820-7C8E-89CBCB20B20C}"/>
              </a:ext>
            </a:extLst>
          </p:cNvPr>
          <p:cNvCxnSpPr>
            <a:cxnSpLocks/>
            <a:stCxn id="173" idx="6"/>
            <a:endCxn id="180" idx="2"/>
          </p:cNvCxnSpPr>
          <p:nvPr/>
        </p:nvCxnSpPr>
        <p:spPr>
          <a:xfrm flipV="1">
            <a:off x="6946612" y="3181245"/>
            <a:ext cx="148654" cy="4489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4" name="Conector: angular 193">
            <a:extLst>
              <a:ext uri="{FF2B5EF4-FFF2-40B4-BE49-F238E27FC236}">
                <a16:creationId xmlns:a16="http://schemas.microsoft.com/office/drawing/2014/main" id="{B0C8BC84-B94A-17F6-B881-E5651719888C}"/>
              </a:ext>
            </a:extLst>
          </p:cNvPr>
          <p:cNvCxnSpPr>
            <a:cxnSpLocks/>
            <a:stCxn id="180" idx="6"/>
            <a:endCxn id="181" idx="2"/>
          </p:cNvCxnSpPr>
          <p:nvPr/>
        </p:nvCxnSpPr>
        <p:spPr>
          <a:xfrm>
            <a:off x="7643363" y="3181245"/>
            <a:ext cx="158876" cy="12700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8" name="Conector: angular 197">
            <a:extLst>
              <a:ext uri="{FF2B5EF4-FFF2-40B4-BE49-F238E27FC236}">
                <a16:creationId xmlns:a16="http://schemas.microsoft.com/office/drawing/2014/main" id="{51A4D5C4-A0E9-3605-2463-4CCA9D393C6C}"/>
              </a:ext>
            </a:extLst>
          </p:cNvPr>
          <p:cNvCxnSpPr>
            <a:cxnSpLocks/>
            <a:stCxn id="181" idx="6"/>
            <a:endCxn id="182" idx="1"/>
          </p:cNvCxnSpPr>
          <p:nvPr/>
        </p:nvCxnSpPr>
        <p:spPr>
          <a:xfrm flipV="1">
            <a:off x="8350336" y="3164982"/>
            <a:ext cx="296083" cy="16263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2" name="Conector: angular 201">
            <a:extLst>
              <a:ext uri="{FF2B5EF4-FFF2-40B4-BE49-F238E27FC236}">
                <a16:creationId xmlns:a16="http://schemas.microsoft.com/office/drawing/2014/main" id="{49A46BCE-8A2E-2DE7-B274-B0F60909413D}"/>
              </a:ext>
            </a:extLst>
          </p:cNvPr>
          <p:cNvCxnSpPr>
            <a:cxnSpLocks/>
            <a:stCxn id="207" idx="2"/>
            <a:endCxn id="182" idx="0"/>
          </p:cNvCxnSpPr>
          <p:nvPr/>
        </p:nvCxnSpPr>
        <p:spPr>
          <a:xfrm rot="16200000" flipH="1">
            <a:off x="8912346" y="2936200"/>
            <a:ext cx="125053" cy="1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7" name="CuadroTexto 206">
            <a:extLst>
              <a:ext uri="{FF2B5EF4-FFF2-40B4-BE49-F238E27FC236}">
                <a16:creationId xmlns:a16="http://schemas.microsoft.com/office/drawing/2014/main" id="{1DB8BEFA-9407-F28D-B25F-5E2B83D55E83}"/>
              </a:ext>
            </a:extLst>
          </p:cNvPr>
          <p:cNvSpPr txBox="1"/>
          <p:nvPr/>
        </p:nvSpPr>
        <p:spPr>
          <a:xfrm>
            <a:off x="8603616" y="2642843"/>
            <a:ext cx="7425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900" b="1" dirty="0"/>
              <a:t>AIREADOR</a:t>
            </a:r>
          </a:p>
        </p:txBody>
      </p:sp>
      <p:sp>
        <p:nvSpPr>
          <p:cNvPr id="210" name="Elipse 209">
            <a:extLst>
              <a:ext uri="{FF2B5EF4-FFF2-40B4-BE49-F238E27FC236}">
                <a16:creationId xmlns:a16="http://schemas.microsoft.com/office/drawing/2014/main" id="{45FC7EF4-6629-E6AC-CA02-38DAECBBE9E3}"/>
              </a:ext>
            </a:extLst>
          </p:cNvPr>
          <p:cNvSpPr/>
          <p:nvPr/>
        </p:nvSpPr>
        <p:spPr>
          <a:xfrm>
            <a:off x="8819457" y="3777698"/>
            <a:ext cx="317164" cy="332508"/>
          </a:xfrm>
          <a:prstGeom prst="ellipse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FS</a:t>
            </a:r>
          </a:p>
        </p:txBody>
      </p:sp>
      <p:sp>
        <p:nvSpPr>
          <p:cNvPr id="211" name="Elipse 210">
            <a:extLst>
              <a:ext uri="{FF2B5EF4-FFF2-40B4-BE49-F238E27FC236}">
                <a16:creationId xmlns:a16="http://schemas.microsoft.com/office/drawing/2014/main" id="{84C368D1-64CA-555A-9F66-166694FF7C73}"/>
              </a:ext>
            </a:extLst>
          </p:cNvPr>
          <p:cNvSpPr/>
          <p:nvPr/>
        </p:nvSpPr>
        <p:spPr>
          <a:xfrm>
            <a:off x="8479241" y="3772928"/>
            <a:ext cx="333148" cy="332508"/>
          </a:xfrm>
          <a:prstGeom prst="ellipse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FS</a:t>
            </a:r>
          </a:p>
        </p:txBody>
      </p:sp>
      <p:cxnSp>
        <p:nvCxnSpPr>
          <p:cNvPr id="214" name="Conector: angular 213">
            <a:extLst>
              <a:ext uri="{FF2B5EF4-FFF2-40B4-BE49-F238E27FC236}">
                <a16:creationId xmlns:a16="http://schemas.microsoft.com/office/drawing/2014/main" id="{D6124376-56BD-FF56-BBFD-2D0F1EDB4F81}"/>
              </a:ext>
            </a:extLst>
          </p:cNvPr>
          <p:cNvCxnSpPr>
            <a:cxnSpLocks/>
            <a:stCxn id="182" idx="2"/>
            <a:endCxn id="210" idx="0"/>
          </p:cNvCxnSpPr>
          <p:nvPr/>
        </p:nvCxnSpPr>
        <p:spPr>
          <a:xfrm rot="16200000" flipH="1">
            <a:off x="8753225" y="3552884"/>
            <a:ext cx="446462" cy="3166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9" name="Conector: angular 218">
            <a:extLst>
              <a:ext uri="{FF2B5EF4-FFF2-40B4-BE49-F238E27FC236}">
                <a16:creationId xmlns:a16="http://schemas.microsoft.com/office/drawing/2014/main" id="{38682124-FEEC-56D9-673F-BE6CB7A255B8}"/>
              </a:ext>
            </a:extLst>
          </p:cNvPr>
          <p:cNvCxnSpPr>
            <a:cxnSpLocks/>
            <a:stCxn id="211" idx="0"/>
            <a:endCxn id="148" idx="2"/>
          </p:cNvCxnSpPr>
          <p:nvPr/>
        </p:nvCxnSpPr>
        <p:spPr>
          <a:xfrm rot="16200000" flipV="1">
            <a:off x="7056573" y="2183686"/>
            <a:ext cx="425429" cy="2753056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2" name="Conector: angular 221">
            <a:extLst>
              <a:ext uri="{FF2B5EF4-FFF2-40B4-BE49-F238E27FC236}">
                <a16:creationId xmlns:a16="http://schemas.microsoft.com/office/drawing/2014/main" id="{0B9C8A7D-ED27-1F3C-F0DD-FDA3EBF6EE55}"/>
              </a:ext>
            </a:extLst>
          </p:cNvPr>
          <p:cNvCxnSpPr>
            <a:cxnSpLocks/>
            <a:stCxn id="58" idx="0"/>
            <a:endCxn id="210" idx="4"/>
          </p:cNvCxnSpPr>
          <p:nvPr/>
        </p:nvCxnSpPr>
        <p:spPr>
          <a:xfrm rot="16200000" flipV="1">
            <a:off x="8518126" y="4570119"/>
            <a:ext cx="921032" cy="1206"/>
          </a:xfrm>
          <a:prstGeom prst="bentConnector3">
            <a:avLst>
              <a:gd name="adj1" fmla="val 50000"/>
            </a:avLst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8" name="Conector: angular 287">
            <a:extLst>
              <a:ext uri="{FF2B5EF4-FFF2-40B4-BE49-F238E27FC236}">
                <a16:creationId xmlns:a16="http://schemas.microsoft.com/office/drawing/2014/main" id="{18694B71-6ECC-2CB0-F04E-DD84EC3C24BF}"/>
              </a:ext>
            </a:extLst>
          </p:cNvPr>
          <p:cNvCxnSpPr>
            <a:cxnSpLocks/>
            <a:stCxn id="58" idx="3"/>
            <a:endCxn id="31" idx="0"/>
          </p:cNvCxnSpPr>
          <p:nvPr/>
        </p:nvCxnSpPr>
        <p:spPr>
          <a:xfrm flipH="1" flipV="1">
            <a:off x="3624492" y="1651601"/>
            <a:ext cx="5625020" cy="3495053"/>
          </a:xfrm>
          <a:prstGeom prst="bentConnector4">
            <a:avLst>
              <a:gd name="adj1" fmla="val -8421"/>
              <a:gd name="adj2" fmla="val 113284"/>
            </a:avLst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5" name="Elipse 294">
            <a:extLst>
              <a:ext uri="{FF2B5EF4-FFF2-40B4-BE49-F238E27FC236}">
                <a16:creationId xmlns:a16="http://schemas.microsoft.com/office/drawing/2014/main" id="{42CCF5CC-BC5A-E132-A81F-3659F4F26159}"/>
              </a:ext>
            </a:extLst>
          </p:cNvPr>
          <p:cNvSpPr/>
          <p:nvPr/>
        </p:nvSpPr>
        <p:spPr>
          <a:xfrm>
            <a:off x="9135704" y="1286211"/>
            <a:ext cx="333148" cy="332508"/>
          </a:xfrm>
          <a:prstGeom prst="ellipse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FB</a:t>
            </a:r>
          </a:p>
        </p:txBody>
      </p:sp>
      <p:sp>
        <p:nvSpPr>
          <p:cNvPr id="296" name="Elipse 295">
            <a:extLst>
              <a:ext uri="{FF2B5EF4-FFF2-40B4-BE49-F238E27FC236}">
                <a16:creationId xmlns:a16="http://schemas.microsoft.com/office/drawing/2014/main" id="{BFC7005F-0B62-0247-B30F-FEA4065442E2}"/>
              </a:ext>
            </a:extLst>
          </p:cNvPr>
          <p:cNvSpPr/>
          <p:nvPr/>
        </p:nvSpPr>
        <p:spPr>
          <a:xfrm>
            <a:off x="8523756" y="1282570"/>
            <a:ext cx="333148" cy="332508"/>
          </a:xfrm>
          <a:prstGeom prst="ellipse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DES</a:t>
            </a:r>
          </a:p>
        </p:txBody>
      </p:sp>
      <p:sp>
        <p:nvSpPr>
          <p:cNvPr id="297" name="Elipse 296">
            <a:extLst>
              <a:ext uri="{FF2B5EF4-FFF2-40B4-BE49-F238E27FC236}">
                <a16:creationId xmlns:a16="http://schemas.microsoft.com/office/drawing/2014/main" id="{284C25A2-0130-1B16-66E4-E1DE417D8698}"/>
              </a:ext>
            </a:extLst>
          </p:cNvPr>
          <p:cNvSpPr/>
          <p:nvPr/>
        </p:nvSpPr>
        <p:spPr>
          <a:xfrm>
            <a:off x="8200513" y="1283973"/>
            <a:ext cx="333148" cy="332508"/>
          </a:xfrm>
          <a:prstGeom prst="ellipse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DES</a:t>
            </a:r>
          </a:p>
        </p:txBody>
      </p:sp>
      <p:cxnSp>
        <p:nvCxnSpPr>
          <p:cNvPr id="298" name="Conector: angular 297">
            <a:extLst>
              <a:ext uri="{FF2B5EF4-FFF2-40B4-BE49-F238E27FC236}">
                <a16:creationId xmlns:a16="http://schemas.microsoft.com/office/drawing/2014/main" id="{4B51381C-26E4-CB67-9897-774FF8837F44}"/>
              </a:ext>
            </a:extLst>
          </p:cNvPr>
          <p:cNvCxnSpPr>
            <a:cxnSpLocks/>
            <a:stCxn id="295" idx="2"/>
            <a:endCxn id="296" idx="6"/>
          </p:cNvCxnSpPr>
          <p:nvPr/>
        </p:nvCxnSpPr>
        <p:spPr>
          <a:xfrm rot="10800000">
            <a:off x="8856904" y="1448825"/>
            <a:ext cx="278800" cy="3641"/>
          </a:xfrm>
          <a:prstGeom prst="bentConnector3">
            <a:avLst>
              <a:gd name="adj1" fmla="val 50000"/>
            </a:avLst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6" name="Conector: angular 305">
            <a:extLst>
              <a:ext uri="{FF2B5EF4-FFF2-40B4-BE49-F238E27FC236}">
                <a16:creationId xmlns:a16="http://schemas.microsoft.com/office/drawing/2014/main" id="{8BE0E720-9F4B-98C3-F949-D349115F41F5}"/>
              </a:ext>
            </a:extLst>
          </p:cNvPr>
          <p:cNvCxnSpPr>
            <a:cxnSpLocks/>
            <a:stCxn id="58" idx="3"/>
            <a:endCxn id="295" idx="6"/>
          </p:cNvCxnSpPr>
          <p:nvPr/>
        </p:nvCxnSpPr>
        <p:spPr>
          <a:xfrm flipV="1">
            <a:off x="9249512" y="1452465"/>
            <a:ext cx="219340" cy="3694189"/>
          </a:xfrm>
          <a:prstGeom prst="bentConnector3">
            <a:avLst>
              <a:gd name="adj1" fmla="val 204222"/>
            </a:avLst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8" name="Conector: angular 417">
            <a:extLst>
              <a:ext uri="{FF2B5EF4-FFF2-40B4-BE49-F238E27FC236}">
                <a16:creationId xmlns:a16="http://schemas.microsoft.com/office/drawing/2014/main" id="{80BF64EB-BC7A-9E31-9547-8959144CFC84}"/>
              </a:ext>
            </a:extLst>
          </p:cNvPr>
          <p:cNvCxnSpPr>
            <a:cxnSpLocks/>
            <a:stCxn id="297" idx="2"/>
            <a:endCxn id="90" idx="0"/>
          </p:cNvCxnSpPr>
          <p:nvPr/>
        </p:nvCxnSpPr>
        <p:spPr>
          <a:xfrm rot="10800000" flipV="1">
            <a:off x="7882237" y="1450226"/>
            <a:ext cx="318277" cy="220533"/>
          </a:xfrm>
          <a:prstGeom prst="bentConnector2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3" name="Conector: angular 422">
            <a:extLst>
              <a:ext uri="{FF2B5EF4-FFF2-40B4-BE49-F238E27FC236}">
                <a16:creationId xmlns:a16="http://schemas.microsoft.com/office/drawing/2014/main" id="{23F9EEF0-4790-C132-AE69-2BC44D0C297F}"/>
              </a:ext>
            </a:extLst>
          </p:cNvPr>
          <p:cNvCxnSpPr>
            <a:cxnSpLocks/>
            <a:stCxn id="297" idx="1"/>
            <a:endCxn id="102" idx="1"/>
          </p:cNvCxnSpPr>
          <p:nvPr/>
        </p:nvCxnSpPr>
        <p:spPr>
          <a:xfrm rot="16200000" flipH="1" flipV="1">
            <a:off x="6934029" y="598334"/>
            <a:ext cx="580939" cy="2049605"/>
          </a:xfrm>
          <a:prstGeom prst="bentConnector4">
            <a:avLst>
              <a:gd name="adj1" fmla="val 1217"/>
              <a:gd name="adj2" fmla="val 99602"/>
            </a:avLst>
          </a:prstGeom>
          <a:ln w="127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46768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Promotor" ma:contentTypeID="0x0101004F9C3DA4EFA24741AD6D965779F91C0300D34374BB6F21F541B4FFA535A9FC66F6" ma:contentTypeVersion="38" ma:contentTypeDescription="Crea un document nou" ma:contentTypeScope="" ma:versionID="4bf94b780037b82c928a31d01cfa3f0d">
  <xsd:schema xmlns:xsd="http://www.w3.org/2001/XMLSchema" xmlns:xs="http://www.w3.org/2001/XMLSchema" xmlns:p="http://schemas.microsoft.com/office/2006/metadata/properties" xmlns:ns1="c8de0594-42e2-4f26-8a69-9df094374455" xmlns:ns3="b33c6233-2ab6-44e4-b566-b78dc0012292" targetNamespace="http://schemas.microsoft.com/office/2006/metadata/properties" ma:root="true" ma:fieldsID="e2d28beef211289fd42d23741f164ac5" ns1:_="" ns3:_="">
    <xsd:import namespace="c8de0594-42e2-4f26-8a69-9df094374455"/>
    <xsd:import namespace="b33c6233-2ab6-44e4-b566-b78dc0012292"/>
    <xsd:element name="properties">
      <xsd:complexType>
        <xsd:sequence>
          <xsd:element name="documentManagement">
            <xsd:complexType>
              <xsd:all>
                <xsd:element ref="ns1:TMB_CH_TipusDocu" minOccurs="0"/>
                <xsd:element ref="ns1:TMB_Perfil" minOccurs="0"/>
                <xsd:element ref="ns1:TMB_OP" minOccurs="0"/>
                <xsd:element ref="ns1:TMB_CA" minOccurs="0"/>
                <xsd:element ref="ns1:TMB_CC" minOccurs="0"/>
                <xsd:element ref="ns1:TMB_DataAltres" minOccurs="0"/>
                <xsd:element ref="ns1:TMB_Nota" minOccurs="0"/>
                <xsd:element ref="ns1:TMB_IDLicitacio" minOccurs="0"/>
                <xsd:element ref="ns1:TaxCatchAll" minOccurs="0"/>
                <xsd:element ref="ns1:TMB_DataComiteWF" minOccurs="0"/>
                <xsd:element ref="ns1:TMB_seguimentWorkflow" minOccurs="0"/>
                <xsd:element ref="ns1:b82b7a08db3a4ab5a955c48b15659d84" minOccurs="0"/>
                <xsd:element ref="ns1:b3a2275c509d4b0394d7e35eb2e777cd" minOccurs="0"/>
                <xsd:element ref="ns1:ecb982cbbbba49edba287c0296970fd2" minOccurs="0"/>
                <xsd:element ref="ns1:TaxCatchAllLabel" minOccurs="0"/>
                <xsd:element ref="ns1:g93776c333e34272ab15451ee7fa82be" minOccurs="0"/>
                <xsd:element ref="ns1:TMB_TitolLicitacio" minOccurs="0"/>
                <xsd:element ref="ns1:h480fc279f9148aeb4afcdcf27073b87" minOccurs="0"/>
                <xsd:element ref="ns1:TMB_NumeroSolicitud" minOccurs="0"/>
                <xsd:element ref="ns3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de0594-42e2-4f26-8a69-9df094374455" elementFormDefault="qualified">
    <xsd:import namespace="http://schemas.microsoft.com/office/2006/documentManagement/types"/>
    <xsd:import namespace="http://schemas.microsoft.com/office/infopath/2007/PartnerControls"/>
    <xsd:element name="TMB_CH_TipusDocu" ma:index="0" nillable="true" ma:displayName="TMB_CH_TipusDocu" ma:format="Dropdown" ma:internalName="TMB_CH_TipusDocu" ma:readOnly="false">
      <xsd:simpleType>
        <xsd:restriction base="dms:Choice">
          <xsd:enumeration value="Acta"/>
          <xsd:enumeration value="Acta ob s1"/>
          <xsd:enumeration value="Acta ob s2"/>
          <xsd:enumeration value="Acta ob s3"/>
          <xsd:enumeration value="Acta Rebuig"/>
          <xsd:enumeration value="Acta rec of"/>
          <xsd:enumeration value="Adj OP"/>
          <xsd:enumeration value="Adj CA"/>
          <xsd:enumeration value="Adj CC"/>
          <xsd:enumeration value="Adj CD"/>
          <xsd:enumeration value="Adj MC"/>
          <xsd:enumeration value="Adj Modif MC"/>
          <xsd:enumeration value="Adj Tanc MC"/>
          <xsd:enumeration value="Annexe"/>
          <xsd:enumeration value="Anunci"/>
          <xsd:enumeration value="Aprovisionaments"/>
          <xsd:enumeration value="Cert. Ofertes"/>
          <xsd:enumeration value="DEUC"/>
          <xsd:enumeration value="Esborranys i doc treball"/>
          <xsd:enumeration value="Inf Mod Adj"/>
          <xsd:enumeration value="Inf Mod Inic"/>
          <xsd:enumeration value="Inf negoc"/>
          <xsd:enumeration value="Inf Prov Únic"/>
          <xsd:enumeration value="Inf s1"/>
          <xsd:enumeration value="Inf s2"/>
          <xsd:enumeration value="Inf s3"/>
          <xsd:enumeration value="Inf Tanc Adj"/>
          <xsd:enumeration value="Inf Urgència"/>
          <xsd:enumeration value="Informe"/>
          <xsd:enumeration value="Inici CA"/>
          <xsd:enumeration value="Inici CC"/>
          <xsd:enumeration value="Inici OP"/>
          <xsd:enumeration value="JN"/>
          <xsd:enumeration value="Oferta Prov"/>
          <xsd:enumeration value="Organs de contractació"/>
          <xsd:enumeration value="Organs de Treball"/>
          <xsd:enumeration value="Proveidor"/>
          <xsd:enumeration value="Promotor"/>
          <xsd:enumeration value="PCP"/>
          <xsd:enumeration value="PPT"/>
          <xsd:enumeration value="PU"/>
          <xsd:enumeration value="QC"/>
          <xsd:enumeration value="Registre ob s1"/>
          <xsd:enumeration value="Registre ob s2"/>
          <xsd:enumeration value="Registre ob s3"/>
          <xsd:enumeration value="Resum"/>
          <xsd:enumeration value="Mod Adj CA"/>
          <xsd:enumeration value="Mod Adj CC"/>
          <xsd:enumeration value="Mod Adj OP"/>
          <xsd:enumeration value="Mod Inici CC"/>
          <xsd:enumeration value="Mod Inici CA"/>
          <xsd:enumeration value="Mod Inici OP"/>
          <xsd:enumeration value="Penal Inici CA"/>
          <xsd:enumeration value="Penal Inici CC"/>
          <xsd:enumeration value="Penal Def CA"/>
          <xsd:enumeration value="Penal Def CC"/>
          <xsd:enumeration value="Rev Preu Prov CA"/>
          <xsd:enumeration value="Rev Preu Prov CC"/>
          <xsd:enumeration value="Rev Preu Def CA"/>
          <xsd:enumeration value="Rev Preu Def CC"/>
          <xsd:enumeration value="Tanc CC"/>
          <xsd:enumeration value="Tanc CA"/>
          <xsd:enumeration value="Varis"/>
        </xsd:restriction>
      </xsd:simpleType>
    </xsd:element>
    <xsd:element name="TMB_Perfil" ma:index="3" nillable="true" ma:displayName="Perfil" ma:default="0" ma:internalName="TMB_Perfil" ma:readOnly="false">
      <xsd:simpleType>
        <xsd:restriction base="dms:Boolean"/>
      </xsd:simpleType>
    </xsd:element>
    <xsd:element name="TMB_OP" ma:index="4" nillable="true" ma:displayName="OP" ma:format="DateOnly" ma:indexed="true" ma:internalName="TMB_OP" ma:readOnly="false">
      <xsd:simpleType>
        <xsd:restriction base="dms:DateTime"/>
      </xsd:simpleType>
    </xsd:element>
    <xsd:element name="TMB_CA" ma:index="5" nillable="true" ma:displayName="CA" ma:format="DateOnly" ma:indexed="true" ma:internalName="TMB_CA" ma:readOnly="false">
      <xsd:simpleType>
        <xsd:restriction base="dms:DateTime"/>
      </xsd:simpleType>
    </xsd:element>
    <xsd:element name="TMB_CC" ma:index="6" nillable="true" ma:displayName="CC" ma:format="DateOnly" ma:indexed="true" ma:internalName="TMB_CC" ma:readOnly="false">
      <xsd:simpleType>
        <xsd:restriction base="dms:DateTime"/>
      </xsd:simpleType>
    </xsd:element>
    <xsd:element name="TMB_DataAltres" ma:index="7" nillable="true" ma:displayName="Altres" ma:format="DateOnly" ma:internalName="TMB_DataAltres" ma:readOnly="false">
      <xsd:simpleType>
        <xsd:restriction base="dms:DateTime"/>
      </xsd:simpleType>
    </xsd:element>
    <xsd:element name="TMB_Nota" ma:index="8" nillable="true" ma:displayName="Nota" ma:internalName="TMB_Nota" ma:readOnly="false">
      <xsd:simpleType>
        <xsd:restriction base="dms:Note">
          <xsd:maxLength value="255"/>
        </xsd:restriction>
      </xsd:simpleType>
    </xsd:element>
    <xsd:element name="TMB_IDLicitacio" ma:index="10" nillable="true" ma:displayName="IDLicitacio" ma:internalName="TMB_IDLicitacio" ma:readOnly="false" ma:percentage="FALSE">
      <xsd:simpleType>
        <xsd:restriction base="dms:Number"/>
      </xsd:simpleType>
    </xsd:element>
    <xsd:element name="TaxCatchAll" ma:index="14" nillable="true" ma:displayName="Taxonomy Catch All Column" ma:hidden="true" ma:list="{f9e4213d-ed2a-47af-a33e-0837a4383def}" ma:internalName="TaxCatchAll" ma:readOnly="false" ma:showField="CatchAllData" ma:web="c8de0594-42e2-4f26-8a69-9df09437445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MB_DataComiteWF" ma:index="19" nillable="true" ma:displayName="Data Comité Workflow" ma:format="DateOnly" ma:internalName="TMB_DataComiteWF" ma:readOnly="false">
      <xsd:simpleType>
        <xsd:restriction base="dms:DateTime"/>
      </xsd:simpleType>
    </xsd:element>
    <xsd:element name="TMB_seguimentWorkflow" ma:index="20" nillable="true" ma:displayName="Seguiment Workflow" ma:internalName="TMB_seguimentWorkflow" ma:readOnly="false">
      <xsd:simpleType>
        <xsd:restriction base="dms:Note">
          <xsd:maxLength value="255"/>
        </xsd:restriction>
      </xsd:simpleType>
    </xsd:element>
    <xsd:element name="b82b7a08db3a4ab5a955c48b15659d84" ma:index="22" nillable="true" ma:taxonomy="true" ma:internalName="b82b7a08db3a4ab5a955c48b15659d84" ma:taxonomyFieldName="TMB_Plecs" ma:displayName="Plecs" ma:readOnly="false" ma:fieldId="{b82b7a08-db3a-4ab5-a955-c48b15659d84}" ma:sspId="c3f7846d-f0e6-4cc5-afcf-2c5780da8c96" ma:termSetId="e13197b8-6577-42a1-8c14-590c785d38b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3a2275c509d4b0394d7e35eb2e777cd" ma:index="23" nillable="true" ma:displayName="TMB_Estat_0" ma:hidden="true" ma:internalName="b3a2275c509d4b0394d7e35eb2e777cd" ma:readOnly="false">
      <xsd:simpleType>
        <xsd:restriction base="dms:Note"/>
      </xsd:simpleType>
    </xsd:element>
    <xsd:element name="ecb982cbbbba49edba287c0296970fd2" ma:index="24" nillable="true" ma:taxonomy="true" ma:internalName="ecb982cbbbba49edba287c0296970fd2" ma:taxonomyFieldName="TMB_TipusDoc" ma:displayName="Tipus Docu." ma:readOnly="false" ma:default="" ma:fieldId="{ecb982cb-bbba-49ed-ba28-7c0296970fd2}" ma:sspId="c3f7846d-f0e6-4cc5-afcf-2c5780da8c96" ma:termSetId="57e38b99-a593-4f1c-b130-58a39ad263a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25" nillable="true" ma:displayName="Taxonomy Catch All Column1" ma:hidden="true" ma:list="{f9e4213d-ed2a-47af-a33e-0837a4383def}" ma:internalName="TaxCatchAllLabel" ma:readOnly="true" ma:showField="CatchAllDataLabel" ma:web="c8de0594-42e2-4f26-8a69-9df09437445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g93776c333e34272ab15451ee7fa82be" ma:index="26" nillable="true" ma:taxonomy="true" ma:internalName="g93776c333e34272ab15451ee7fa82be" ma:taxonomyFieldName="TMB_Fase" ma:displayName="Fase licitació" ma:indexed="true" ma:readOnly="false" ma:fieldId="{093776c3-33e3-4272-ab15-451ee7fa82be}" ma:sspId="c3f7846d-f0e6-4cc5-afcf-2c5780da8c96" ma:termSetId="0a3c70e4-a445-405e-9e86-2a73306d24d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MB_TitolLicitacio" ma:index="27" nillable="true" ma:displayName="Titol Licitacio" ma:indexed="true" ma:internalName="TMB_TitolLicitacio" ma:readOnly="false">
      <xsd:simpleType>
        <xsd:restriction base="dms:Text">
          <xsd:maxLength value="255"/>
        </xsd:restriction>
      </xsd:simpleType>
    </xsd:element>
    <xsd:element name="h480fc279f9148aeb4afcdcf27073b87" ma:index="29" nillable="true" ma:taxonomy="true" ma:internalName="h480fc279f9148aeb4afcdcf27073b87" ma:taxonomyFieldName="TMB_Estat" ma:displayName="Estat doc." ma:default="" ma:fieldId="{1480fc27-9f91-48ae-b4af-cdcf27073b87}" ma:sspId="c3f7846d-f0e6-4cc5-afcf-2c5780da8c96" ma:termSetId="c9741bec-2e2c-46aa-b9c9-ee0466866e3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MB_NumeroSolicitud" ma:index="30" nillable="true" ma:displayName="Sol·licitud" ma:indexed="true" ma:internalName="TMB_NumeroSolicitud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3c6233-2ab6-44e4-b566-b78dc0012292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31" nillable="true" ma:displayName="Etiquetes de la imatge_0" ma:hidden="true" ma:internalName="lcf76f155ced4ddcb4097134ff3c332f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Tipus de contingut"/>
        <xsd:element ref="dc:title" minOccurs="0" maxOccurs="1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MB_seguimentWorkflow xmlns="c8de0594-42e2-4f26-8a69-9df094374455" xsi:nil="true"/>
    <TMB_NumeroSolicitud xmlns="c8de0594-42e2-4f26-8a69-9df094374455">16094249</TMB_NumeroSolicitud>
    <TMB_Nota xmlns="c8de0594-42e2-4f26-8a69-9df094374455" xsi:nil="true"/>
    <h480fc279f9148aeb4afcdcf27073b87 xmlns="c8de0594-42e2-4f26-8a69-9df094374455">
      <Terms xmlns="http://schemas.microsoft.com/office/infopath/2007/PartnerControls"/>
    </h480fc279f9148aeb4afcdcf27073b87>
    <TMB_TitolLicitacio xmlns="c8de0594-42e2-4f26-8a69-9df094374455">16094249 - Manteniment installacions de rentat Metro</TMB_TitolLicitacio>
    <TMB_DataComiteWF xmlns="c8de0594-42e2-4f26-8a69-9df094374455" xsi:nil="true"/>
    <lcf76f155ced4ddcb4097134ff3c332f xmlns="b33c6233-2ab6-44e4-b566-b78dc0012292" xsi:nil="true"/>
    <TaxCatchAll xmlns="c8de0594-42e2-4f26-8a69-9df094374455" xsi:nil="true"/>
    <ecb982cbbbba49edba287c0296970fd2 xmlns="c8de0594-42e2-4f26-8a69-9df094374455">
      <Terms xmlns="http://schemas.microsoft.com/office/infopath/2007/PartnerControls"/>
    </ecb982cbbbba49edba287c0296970fd2>
    <TMB_CH_TipusDocu xmlns="c8de0594-42e2-4f26-8a69-9df094374455" xsi:nil="true"/>
    <g93776c333e34272ab15451ee7fa82be xmlns="c8de0594-42e2-4f26-8a69-9df094374455">
      <Terms xmlns="http://schemas.microsoft.com/office/infopath/2007/PartnerControls"/>
    </g93776c333e34272ab15451ee7fa82be>
    <TMB_IDLicitacio xmlns="c8de0594-42e2-4f26-8a69-9df094374455">483083</TMB_IDLicitacio>
    <b82b7a08db3a4ab5a955c48b15659d84 xmlns="c8de0594-42e2-4f26-8a69-9df094374455">
      <Terms xmlns="http://schemas.microsoft.com/office/infopath/2007/PartnerControls"/>
    </b82b7a08db3a4ab5a955c48b15659d84>
    <TMB_Perfil xmlns="c8de0594-42e2-4f26-8a69-9df094374455">false</TMB_Perfil>
    <TMB_CA xmlns="c8de0594-42e2-4f26-8a69-9df094374455" xsi:nil="true"/>
    <b3a2275c509d4b0394d7e35eb2e777cd xmlns="c8de0594-42e2-4f26-8a69-9df094374455" xsi:nil="true"/>
    <TMB_DataAltres xmlns="c8de0594-42e2-4f26-8a69-9df094374455" xsi:nil="true"/>
    <TMB_OP xmlns="c8de0594-42e2-4f26-8a69-9df094374455">2025-07-15T22:00:00+00:00</TMB_OP>
    <TMB_CC xmlns="c8de0594-42e2-4f26-8a69-9df094374455">2025-07-28T22:00:00+00:00</TMB_CC>
  </documentManagement>
</p:properties>
</file>

<file path=customXml/itemProps1.xml><?xml version="1.0" encoding="utf-8"?>
<ds:datastoreItem xmlns:ds="http://schemas.openxmlformats.org/officeDocument/2006/customXml" ds:itemID="{6B821021-5219-4015-BD98-EA647EB3E122}"/>
</file>

<file path=customXml/itemProps2.xml><?xml version="1.0" encoding="utf-8"?>
<ds:datastoreItem xmlns:ds="http://schemas.openxmlformats.org/officeDocument/2006/customXml" ds:itemID="{520D5BE9-61C2-4D15-8350-0C69A4891F33}"/>
</file>

<file path=customXml/itemProps3.xml><?xml version="1.0" encoding="utf-8"?>
<ds:datastoreItem xmlns:ds="http://schemas.openxmlformats.org/officeDocument/2006/customXml" ds:itemID="{E676FEF5-D703-497D-B324-FF21700A4ED6}"/>
</file>

<file path=docProps/app.xml><?xml version="1.0" encoding="utf-8"?>
<Properties xmlns="http://schemas.openxmlformats.org/officeDocument/2006/extended-properties" xmlns:vt="http://schemas.openxmlformats.org/officeDocument/2006/docPropsVTypes">
  <TotalTime>655</TotalTime>
  <Words>451</Words>
  <Application>Microsoft Office PowerPoint</Application>
  <PresentationFormat>Panorámica</PresentationFormat>
  <Paragraphs>358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Tema de Office</vt:lpstr>
      <vt:lpstr>DIAGRAMA FLUIDS TMB</vt:lpstr>
      <vt:lpstr>DIAGRAMA FLUIDS TMB</vt:lpstr>
      <vt:lpstr>DIAGRAMA FLUIDS TMB</vt:lpstr>
      <vt:lpstr>DIAGRAMA FLUIDS TMB</vt:lpstr>
      <vt:lpstr>DIAGRAMA FLUIDS TMB</vt:lpstr>
      <vt:lpstr>DIAGRAMA FLUIDS TMB</vt:lpstr>
      <vt:lpstr>DIAGRAMA FLUIDS TMB</vt:lpstr>
      <vt:lpstr>DIAGRAMA FLUIDS TMB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DIAGRAMA FLUIDS TMB</dc:title>
  <dc:creator>Domo Medioambiente</dc:creator>
  <cp:lastModifiedBy>Lopez Martos, Sandra</cp:lastModifiedBy>
  <cp:revision>6</cp:revision>
  <dcterms:created xsi:type="dcterms:W3CDTF">2024-10-17T07:09:07Z</dcterms:created>
  <dcterms:modified xsi:type="dcterms:W3CDTF">2025-05-27T11:23:13Z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0x0101004F9C3DA4EFA24741AD6D965779F91C0300D34374BB6F21F541B4FFA535A9FC66F6</vt:lpwstr>
  </property>
  <property fmtid="{D5CDD505-2E9C-101B-9397-08002B2CF9AE}" pid="3" name="eaedb32f61974917bc22b3946021685c">
    <vt:lpwstr/>
  </property>
  <property fmtid="{D5CDD505-2E9C-101B-9397-08002B2CF9AE}" pid="4" name="TMB_Docprov">
    <vt:lpwstr/>
  </property>
  <property fmtid="{D5CDD505-2E9C-101B-9397-08002B2CF9AE}" pid="5" name="MediaServiceImageTags">
    <vt:lpwstr/>
  </property>
  <property fmtid="{D5CDD505-2E9C-101B-9397-08002B2CF9AE}" pid="6" name="TMB_FaseDocProv">
    <vt:lpwstr/>
  </property>
  <property fmtid="{D5CDD505-2E9C-101B-9397-08002B2CF9AE}" pid="7" name="h80888fb7b914359b90c46b7c452b251">
    <vt:lpwstr/>
  </property>
  <property fmtid="{D5CDD505-2E9C-101B-9397-08002B2CF9AE}" pid="8" name="TMB_Proveidor">
    <vt:lpwstr/>
  </property>
  <property fmtid="{D5CDD505-2E9C-101B-9397-08002B2CF9AE}" pid="11" name="g93776c333e34272ab15451ee7fa82be">
    <vt:lpwstr/>
  </property>
  <property fmtid="{D5CDD505-2E9C-101B-9397-08002B2CF9AE}" pid="12" name="TMB_OrganC">
    <vt:lpwstr/>
  </property>
  <property fmtid="{D5CDD505-2E9C-101B-9397-08002B2CF9AE}" pid="14" name="TMB_TipusDoc">
    <vt:lpwstr/>
  </property>
  <property fmtid="{D5CDD505-2E9C-101B-9397-08002B2CF9AE}" pid="15" name="o0f6527fa5184dfa91381007b0eb82df">
    <vt:lpwstr/>
  </property>
  <property fmtid="{D5CDD505-2E9C-101B-9397-08002B2CF9AE}" pid="16" name="TMB_Fase">
    <vt:lpwstr/>
  </property>
  <property fmtid="{D5CDD505-2E9C-101B-9397-08002B2CF9AE}" pid="17" name="TMB_Sobres">
    <vt:lpwstr/>
  </property>
  <property fmtid="{D5CDD505-2E9C-101B-9397-08002B2CF9AE}" pid="18" name="ba05a5f98ed745b98d9dacf37bda167c">
    <vt:lpwstr/>
  </property>
  <property fmtid="{D5CDD505-2E9C-101B-9397-08002B2CF9AE}" pid="20" name="TMB_Estat">
    <vt:lpwstr/>
  </property>
  <property fmtid="{D5CDD505-2E9C-101B-9397-08002B2CF9AE}" pid="21" name="h3e189544f4e4582960eb2fb36374928">
    <vt:lpwstr/>
  </property>
  <property fmtid="{D5CDD505-2E9C-101B-9397-08002B2CF9AE}" pid="23" name="b82b7a08db3a4ab5a955c48b15659d84">
    <vt:lpwstr/>
  </property>
  <property fmtid="{D5CDD505-2E9C-101B-9397-08002B2CF9AE}" pid="24" name="TMB_Plecs">
    <vt:lpwstr/>
  </property>
  <property fmtid="{D5CDD505-2E9C-101B-9397-08002B2CF9AE}" pid="25" name="TMB_Perfil">
    <vt:bool>false</vt:bool>
  </property>
  <property fmtid="{D5CDD505-2E9C-101B-9397-08002B2CF9AE}" pid="26" name="TMB_IDLicitacio">
    <vt:r8>483083</vt:r8>
  </property>
</Properties>
</file>